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45577-CA1C-4954-80D8-D9BCDC7E9594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E585B-6CB2-4723-87EB-AB93402F6D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45577-CA1C-4954-80D8-D9BCDC7E9594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E585B-6CB2-4723-87EB-AB93402F6D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45577-CA1C-4954-80D8-D9BCDC7E9594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E585B-6CB2-4723-87EB-AB93402F6D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45577-CA1C-4954-80D8-D9BCDC7E9594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E585B-6CB2-4723-87EB-AB93402F6D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45577-CA1C-4954-80D8-D9BCDC7E9594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E585B-6CB2-4723-87EB-AB93402F6D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45577-CA1C-4954-80D8-D9BCDC7E9594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E585B-6CB2-4723-87EB-AB93402F6D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45577-CA1C-4954-80D8-D9BCDC7E9594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E585B-6CB2-4723-87EB-AB93402F6D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45577-CA1C-4954-80D8-D9BCDC7E9594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E585B-6CB2-4723-87EB-AB93402F6D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45577-CA1C-4954-80D8-D9BCDC7E9594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E585B-6CB2-4723-87EB-AB93402F6D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45577-CA1C-4954-80D8-D9BCDC7E9594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E585B-6CB2-4723-87EB-AB93402F6D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45577-CA1C-4954-80D8-D9BCDC7E9594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E585B-6CB2-4723-87EB-AB93402F6D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45577-CA1C-4954-80D8-D9BCDC7E9594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E585B-6CB2-4723-87EB-AB93402F6D5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752600"/>
            <a:ext cx="8458200" cy="1470025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 CHƠI VỚI CHỮ CÁI S - X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3352800"/>
            <a:ext cx="4876800" cy="1752600"/>
          </a:xfrm>
        </p:spPr>
        <p:txBody>
          <a:bodyPr/>
          <a:lstStyle/>
          <a:p>
            <a:pPr algn="l"/>
            <a:r>
              <a:rPr lang="en-US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Đặng</a:t>
            </a:r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Mây</a:t>
            </a:r>
            <a:endParaRPr lang="en-US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A1</a:t>
            </a:r>
            <a:endParaRPr lang="en-US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 descr="BACK16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19200" y="0"/>
            <a:ext cx="6934200" cy="6878638"/>
          </a:xfrm>
          <a:prstGeom prst="rect">
            <a:avLst/>
          </a:prstGeom>
          <a:noFill/>
        </p:spPr>
      </p:pic>
      <p:sp>
        <p:nvSpPr>
          <p:cNvPr id="49155" name="WordArt 3"/>
          <p:cNvSpPr>
            <a:spLocks noChangeArrowheads="1" noChangeShapeType="1" noTextEdit="1"/>
          </p:cNvSpPr>
          <p:nvPr/>
        </p:nvSpPr>
        <p:spPr bwMode="auto">
          <a:xfrm>
            <a:off x="3581400" y="371475"/>
            <a:ext cx="1909763" cy="107632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.VnAristote"/>
              </a:rPr>
              <a:t>Trß ch¬i</a:t>
            </a:r>
          </a:p>
        </p:txBody>
      </p:sp>
      <p:sp>
        <p:nvSpPr>
          <p:cNvPr id="49156" name="WordArt 4"/>
          <p:cNvSpPr>
            <a:spLocks noChangeArrowheads="1" noChangeShapeType="1" noTextEdit="1"/>
          </p:cNvSpPr>
          <p:nvPr/>
        </p:nvSpPr>
        <p:spPr bwMode="auto">
          <a:xfrm>
            <a:off x="1676400" y="1447800"/>
            <a:ext cx="5181600" cy="19050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.VnVogueH"/>
              </a:rPr>
              <a:t>T×m ch÷ c¸i cßn thiÕu</a:t>
            </a:r>
          </a:p>
          <a:p>
            <a:pPr algn="ctr"/>
            <a:r>
              <a:rPr lang="en-US" sz="3600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.VnVogueH"/>
              </a:rPr>
              <a:t>trong c¸c « trèng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91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30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animBg="1"/>
      <p:bldP spid="4915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178" name="Group 2"/>
          <p:cNvGraphicFramePr>
            <a:graphicFrameLocks noGrp="1"/>
          </p:cNvGraphicFramePr>
          <p:nvPr/>
        </p:nvGraphicFramePr>
        <p:xfrm>
          <a:off x="1524000" y="381000"/>
          <a:ext cx="6400800" cy="6248400"/>
        </p:xfrm>
        <a:graphic>
          <a:graphicData uri="http://schemas.openxmlformats.org/drawingml/2006/table">
            <a:tbl>
              <a:tblPr/>
              <a:tblGrid>
                <a:gridCol w="1598613"/>
                <a:gridCol w="1601787"/>
                <a:gridCol w="1598613"/>
                <a:gridCol w="1601787"/>
              </a:tblGrid>
              <a:tr h="1562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Avant" pitchFamily="34" charset="0"/>
                          <a:cs typeface="Arial" charset="0"/>
                        </a:rPr>
                        <a:t>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Avant" pitchFamily="34" charset="0"/>
                          <a:cs typeface="Arial" charset="0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Avant" pitchFamily="34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Avant" pitchFamily="34" charset="0"/>
                          <a:cs typeface="Arial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62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Avant" pitchFamily="34" charset="0"/>
                          <a:cs typeface="Arial" charset="0"/>
                        </a:rPr>
                        <a:t>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99"/>
                        </a:solidFill>
                        <a:effectLst/>
                        <a:latin typeface=".VnAvant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99"/>
                        </a:solidFill>
                        <a:effectLst/>
                        <a:latin typeface=".VnAvant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99"/>
                        </a:solidFill>
                        <a:effectLst/>
                        <a:latin typeface=".VnAvant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62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Avant" pitchFamily="34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99"/>
                        </a:solidFill>
                        <a:effectLst/>
                        <a:latin typeface=".VnAvant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99"/>
                        </a:solidFill>
                        <a:effectLst/>
                        <a:latin typeface=".VnAvant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99"/>
                        </a:solidFill>
                        <a:effectLst/>
                        <a:latin typeface=".VnAvant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62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Avant" pitchFamily="34" charset="0"/>
                          <a:cs typeface="Arial" charset="0"/>
                        </a:rPr>
                        <a:t>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99"/>
                        </a:solidFill>
                        <a:effectLst/>
                        <a:latin typeface=".VnAvant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99"/>
                        </a:solidFill>
                        <a:effectLst/>
                        <a:latin typeface=".VnAvant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99"/>
                        </a:solidFill>
                        <a:effectLst/>
                        <a:latin typeface=".VnAvant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0207" name="Text Box 31"/>
          <p:cNvSpPr txBox="1">
            <a:spLocks noChangeArrowheads="1"/>
          </p:cNvSpPr>
          <p:nvPr/>
        </p:nvSpPr>
        <p:spPr bwMode="auto">
          <a:xfrm>
            <a:off x="1905000" y="22098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/>
          </a:p>
        </p:txBody>
      </p:sp>
      <p:sp>
        <p:nvSpPr>
          <p:cNvPr id="50208" name="Text Box 32"/>
          <p:cNvSpPr txBox="1">
            <a:spLocks noChangeArrowheads="1"/>
          </p:cNvSpPr>
          <p:nvPr/>
        </p:nvSpPr>
        <p:spPr bwMode="auto">
          <a:xfrm>
            <a:off x="3581400" y="2057400"/>
            <a:ext cx="685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6000" b="1">
                <a:solidFill>
                  <a:schemeClr val="hlink"/>
                </a:solidFill>
                <a:latin typeface=".VnAvant" pitchFamily="34" charset="0"/>
              </a:rPr>
              <a:t>x</a:t>
            </a:r>
          </a:p>
        </p:txBody>
      </p:sp>
      <p:sp>
        <p:nvSpPr>
          <p:cNvPr id="50209" name="Text Box 33"/>
          <p:cNvSpPr txBox="1">
            <a:spLocks noChangeArrowheads="1"/>
          </p:cNvSpPr>
          <p:nvPr/>
        </p:nvSpPr>
        <p:spPr bwMode="auto">
          <a:xfrm>
            <a:off x="5181600" y="2057400"/>
            <a:ext cx="685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6000" b="1">
                <a:solidFill>
                  <a:schemeClr val="hlink"/>
                </a:solidFill>
                <a:latin typeface=".VnAvant" pitchFamily="34" charset="0"/>
              </a:rPr>
              <a:t>y</a:t>
            </a:r>
          </a:p>
        </p:txBody>
      </p:sp>
      <p:sp>
        <p:nvSpPr>
          <p:cNvPr id="50210" name="Text Box 34"/>
          <p:cNvSpPr txBox="1">
            <a:spLocks noChangeArrowheads="1"/>
          </p:cNvSpPr>
          <p:nvPr/>
        </p:nvSpPr>
        <p:spPr bwMode="auto">
          <a:xfrm>
            <a:off x="6705600" y="2057400"/>
            <a:ext cx="685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6000" b="1">
                <a:solidFill>
                  <a:schemeClr val="hlink"/>
                </a:solidFill>
                <a:latin typeface=".VnAvant" pitchFamily="34" charset="0"/>
              </a:rPr>
              <a:t>g</a:t>
            </a:r>
          </a:p>
        </p:txBody>
      </p:sp>
      <p:sp>
        <p:nvSpPr>
          <p:cNvPr id="50211" name="Text Box 35"/>
          <p:cNvSpPr txBox="1">
            <a:spLocks noChangeArrowheads="1"/>
          </p:cNvSpPr>
          <p:nvPr/>
        </p:nvSpPr>
        <p:spPr bwMode="auto">
          <a:xfrm>
            <a:off x="3581400" y="3505200"/>
            <a:ext cx="685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6000" b="1">
                <a:solidFill>
                  <a:schemeClr val="hlink"/>
                </a:solidFill>
                <a:latin typeface=".VnAvant" pitchFamily="34" charset="0"/>
              </a:rPr>
              <a:t>y</a:t>
            </a:r>
          </a:p>
        </p:txBody>
      </p:sp>
      <p:sp>
        <p:nvSpPr>
          <p:cNvPr id="50212" name="Text Box 36"/>
          <p:cNvSpPr txBox="1">
            <a:spLocks noChangeArrowheads="1"/>
          </p:cNvSpPr>
          <p:nvPr/>
        </p:nvSpPr>
        <p:spPr bwMode="auto">
          <a:xfrm>
            <a:off x="5181600" y="3505200"/>
            <a:ext cx="685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6000" b="1">
                <a:solidFill>
                  <a:schemeClr val="hlink"/>
                </a:solidFill>
                <a:latin typeface=".VnAvant" pitchFamily="34" charset="0"/>
              </a:rPr>
              <a:t>g</a:t>
            </a:r>
          </a:p>
        </p:txBody>
      </p:sp>
      <p:sp>
        <p:nvSpPr>
          <p:cNvPr id="50213" name="Text Box 37"/>
          <p:cNvSpPr txBox="1">
            <a:spLocks noChangeArrowheads="1"/>
          </p:cNvSpPr>
          <p:nvPr/>
        </p:nvSpPr>
        <p:spPr bwMode="auto">
          <a:xfrm>
            <a:off x="6781800" y="3581400"/>
            <a:ext cx="685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6000" b="1">
                <a:solidFill>
                  <a:schemeClr val="hlink"/>
                </a:solidFill>
                <a:latin typeface=".VnAvant" pitchFamily="34" charset="0"/>
              </a:rPr>
              <a:t>s</a:t>
            </a:r>
          </a:p>
        </p:txBody>
      </p:sp>
      <p:sp>
        <p:nvSpPr>
          <p:cNvPr id="50214" name="Text Box 38"/>
          <p:cNvSpPr txBox="1">
            <a:spLocks noChangeArrowheads="1"/>
          </p:cNvSpPr>
          <p:nvPr/>
        </p:nvSpPr>
        <p:spPr bwMode="auto">
          <a:xfrm>
            <a:off x="3581400" y="5105400"/>
            <a:ext cx="685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6000" b="1">
                <a:solidFill>
                  <a:schemeClr val="hlink"/>
                </a:solidFill>
                <a:latin typeface=".VnAvant" pitchFamily="34" charset="0"/>
              </a:rPr>
              <a:t>g</a:t>
            </a:r>
          </a:p>
        </p:txBody>
      </p:sp>
      <p:sp>
        <p:nvSpPr>
          <p:cNvPr id="50215" name="Text Box 39"/>
          <p:cNvSpPr txBox="1">
            <a:spLocks noChangeArrowheads="1"/>
          </p:cNvSpPr>
          <p:nvPr/>
        </p:nvSpPr>
        <p:spPr bwMode="auto">
          <a:xfrm>
            <a:off x="5257800" y="5105400"/>
            <a:ext cx="685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6000" b="1">
                <a:solidFill>
                  <a:schemeClr val="hlink"/>
                </a:solidFill>
                <a:latin typeface=".VnAvant" pitchFamily="34" charset="0"/>
              </a:rPr>
              <a:t>s</a:t>
            </a:r>
          </a:p>
        </p:txBody>
      </p:sp>
      <p:sp>
        <p:nvSpPr>
          <p:cNvPr id="50216" name="Text Box 40"/>
          <p:cNvSpPr txBox="1">
            <a:spLocks noChangeArrowheads="1"/>
          </p:cNvSpPr>
          <p:nvPr/>
        </p:nvSpPr>
        <p:spPr bwMode="auto">
          <a:xfrm>
            <a:off x="6705600" y="5105400"/>
            <a:ext cx="685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6000" b="1">
                <a:solidFill>
                  <a:schemeClr val="hlink"/>
                </a:solidFill>
                <a:latin typeface=".VnAvant" pitchFamily="34" charset="0"/>
              </a:rPr>
              <a:t>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2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02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02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02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02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02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02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02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02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08" grpId="0"/>
      <p:bldP spid="50209" grpId="0"/>
      <p:bldP spid="50210" grpId="0"/>
      <p:bldP spid="50211" grpId="0"/>
      <p:bldP spid="50212" grpId="0"/>
      <p:bldP spid="50213" grpId="0"/>
      <p:bldP spid="50214" grpId="0"/>
      <p:bldP spid="50215" grpId="0"/>
      <p:bldP spid="502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61" name="Picture 5" descr="BACK01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18440400" y="-16230600"/>
            <a:ext cx="3886200" cy="2597150"/>
          </a:xfrm>
          <a:prstGeom prst="rect">
            <a:avLst/>
          </a:prstGeom>
          <a:noFill/>
        </p:spPr>
      </p:pic>
      <p:pic>
        <p:nvPicPr>
          <p:cNvPr id="45062" name="Picture 6" descr="BACK04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19200" y="0"/>
            <a:ext cx="6705600" cy="6705600"/>
          </a:xfrm>
          <a:prstGeom prst="rect">
            <a:avLst/>
          </a:prstGeom>
          <a:noFill/>
        </p:spPr>
      </p:pic>
      <p:sp>
        <p:nvSpPr>
          <p:cNvPr id="45063" name="WordArt 7"/>
          <p:cNvSpPr>
            <a:spLocks noChangeArrowheads="1" noChangeShapeType="1" noTextEdit="1"/>
          </p:cNvSpPr>
          <p:nvPr/>
        </p:nvSpPr>
        <p:spPr bwMode="auto">
          <a:xfrm>
            <a:off x="3200400" y="1828800"/>
            <a:ext cx="2743200" cy="1295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CCFF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.VnAristote"/>
              </a:rPr>
              <a:t>Trß ch¬i</a:t>
            </a:r>
          </a:p>
        </p:txBody>
      </p:sp>
      <p:sp>
        <p:nvSpPr>
          <p:cNvPr id="45064" name="WordArt 8"/>
          <p:cNvSpPr>
            <a:spLocks noChangeArrowheads="1" noChangeShapeType="1" noTextEdit="1"/>
          </p:cNvSpPr>
          <p:nvPr/>
        </p:nvSpPr>
        <p:spPr bwMode="auto">
          <a:xfrm>
            <a:off x="2743200" y="2590800"/>
            <a:ext cx="3886200" cy="190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 spc="72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.VnBahamasBH"/>
              </a:rPr>
              <a:t>§iÒn tõ cßn thiÕu </a:t>
            </a:r>
          </a:p>
          <a:p>
            <a:pPr algn="ctr"/>
            <a:r>
              <a:rPr lang="pt-BR" sz="3600" kern="10" spc="72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.VnBahamasBH"/>
              </a:rPr>
              <a:t>vµo chç trèng</a:t>
            </a:r>
            <a:endParaRPr lang="en-US" sz="3600" kern="10" spc="720">
              <a:ln w="9525">
                <a:noFill/>
                <a:round/>
                <a:headEnd/>
                <a:tailEnd/>
              </a:ln>
              <a:solidFill>
                <a:srgbClr val="0000FF"/>
              </a:solidFill>
              <a:effectLst>
                <a:outerShdw dist="45791" dir="3378596" algn="ctr" rotWithShape="0">
                  <a:srgbClr val="4D4D4D">
                    <a:alpha val="80000"/>
                  </a:srgbClr>
                </a:outerShdw>
              </a:effectLst>
              <a:latin typeface=".VnBahamasBH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450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3" grpId="0" animBg="1"/>
      <p:bldP spid="4506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76200" y="3581400"/>
            <a:ext cx="3886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5400" b="1">
                <a:latin typeface=".VnAvant" pitchFamily="34" charset="0"/>
              </a:rPr>
              <a:t>M©y …anh</a:t>
            </a:r>
          </a:p>
        </p:txBody>
      </p:sp>
      <p:sp>
        <p:nvSpPr>
          <p:cNvPr id="55302" name="Text Box 6"/>
          <p:cNvSpPr txBox="1">
            <a:spLocks noChangeArrowheads="1"/>
          </p:cNvSpPr>
          <p:nvPr/>
        </p:nvSpPr>
        <p:spPr bwMode="auto">
          <a:xfrm>
            <a:off x="4953000" y="3581400"/>
            <a:ext cx="3886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5400" b="1">
                <a:latin typeface=".VnAvant" pitchFamily="34" charset="0"/>
              </a:rPr>
              <a:t>Trêi …anh</a:t>
            </a:r>
          </a:p>
        </p:txBody>
      </p:sp>
      <p:sp>
        <p:nvSpPr>
          <p:cNvPr id="55303" name="Text Box 7"/>
          <p:cNvSpPr txBox="1">
            <a:spLocks noChangeArrowheads="1"/>
          </p:cNvSpPr>
          <p:nvPr/>
        </p:nvSpPr>
        <p:spPr bwMode="auto">
          <a:xfrm>
            <a:off x="3352800" y="5715000"/>
            <a:ext cx="60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5400" b="1">
                <a:solidFill>
                  <a:srgbClr val="FF33CC"/>
                </a:solidFill>
                <a:latin typeface=".VnAvant" pitchFamily="34" charset="0"/>
              </a:rPr>
              <a:t>x</a:t>
            </a:r>
            <a:r>
              <a:rPr lang="en-US" sz="5400" b="1">
                <a:latin typeface=".VnAvant" pitchFamily="34" charset="0"/>
              </a:rPr>
              <a:t> </a:t>
            </a:r>
          </a:p>
        </p:txBody>
      </p:sp>
      <p:sp>
        <p:nvSpPr>
          <p:cNvPr id="55304" name="Text Box 8"/>
          <p:cNvSpPr txBox="1">
            <a:spLocks noChangeArrowheads="1"/>
          </p:cNvSpPr>
          <p:nvPr/>
        </p:nvSpPr>
        <p:spPr bwMode="auto">
          <a:xfrm>
            <a:off x="1905000" y="3505200"/>
            <a:ext cx="762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5400" b="1">
                <a:solidFill>
                  <a:srgbClr val="FF33CC"/>
                </a:solidFill>
                <a:latin typeface=".VnAvant" pitchFamily="34" charset="0"/>
              </a:rPr>
              <a:t>x</a:t>
            </a:r>
          </a:p>
        </p:txBody>
      </p:sp>
      <p:sp>
        <p:nvSpPr>
          <p:cNvPr id="55305" name="Text Box 9"/>
          <p:cNvSpPr txBox="1">
            <a:spLocks noChangeArrowheads="1"/>
          </p:cNvSpPr>
          <p:nvPr/>
        </p:nvSpPr>
        <p:spPr bwMode="auto">
          <a:xfrm>
            <a:off x="4419600" y="5730875"/>
            <a:ext cx="60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5400" b="1">
                <a:solidFill>
                  <a:srgbClr val="FF33CC"/>
                </a:solidFill>
                <a:latin typeface=".VnAvant" pitchFamily="34" charset="0"/>
              </a:rPr>
              <a:t>s</a:t>
            </a:r>
            <a:r>
              <a:rPr lang="en-US" sz="5400" b="1">
                <a:latin typeface=".VnAvant" pitchFamily="34" charset="0"/>
              </a:rPr>
              <a:t> </a:t>
            </a:r>
          </a:p>
        </p:txBody>
      </p:sp>
      <p:sp>
        <p:nvSpPr>
          <p:cNvPr id="55306" name="Text Box 10"/>
          <p:cNvSpPr txBox="1">
            <a:spLocks noChangeArrowheads="1"/>
          </p:cNvSpPr>
          <p:nvPr/>
        </p:nvSpPr>
        <p:spPr bwMode="auto">
          <a:xfrm>
            <a:off x="5486400" y="5730875"/>
            <a:ext cx="60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5400" b="1">
                <a:solidFill>
                  <a:srgbClr val="CC0099"/>
                </a:solidFill>
                <a:latin typeface=".VnAvant" pitchFamily="34" charset="0"/>
              </a:rPr>
              <a:t>g</a:t>
            </a:r>
          </a:p>
        </p:txBody>
      </p:sp>
      <p:sp>
        <p:nvSpPr>
          <p:cNvPr id="55307" name="Text Box 11"/>
          <p:cNvSpPr txBox="1">
            <a:spLocks noChangeArrowheads="1"/>
          </p:cNvSpPr>
          <p:nvPr/>
        </p:nvSpPr>
        <p:spPr bwMode="auto">
          <a:xfrm>
            <a:off x="6400800" y="3505200"/>
            <a:ext cx="762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5400" b="1">
                <a:solidFill>
                  <a:srgbClr val="FF33CC"/>
                </a:solidFill>
                <a:latin typeface=".VnAvant" pitchFamily="34" charset="0"/>
              </a:rPr>
              <a:t>x</a:t>
            </a:r>
          </a:p>
        </p:txBody>
      </p:sp>
      <p:pic>
        <p:nvPicPr>
          <p:cNvPr id="55308" name="Picture 12" descr="may xanh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" y="1295400"/>
            <a:ext cx="3057525" cy="1863725"/>
          </a:xfrm>
          <a:prstGeom prst="rect">
            <a:avLst/>
          </a:prstGeom>
          <a:noFill/>
        </p:spPr>
      </p:pic>
      <p:pic>
        <p:nvPicPr>
          <p:cNvPr id="55309" name="Picture 13" descr="troi xanh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05400" y="1295400"/>
            <a:ext cx="3327400" cy="2209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5530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5530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53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53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53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303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553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5530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5530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EC45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305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553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553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5530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EC45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306"/>
                  </p:tgtEl>
                </p:cond>
              </p:nextCondLst>
            </p:seq>
          </p:childTnLst>
        </p:cTn>
      </p:par>
    </p:tnLst>
    <p:bldLst>
      <p:bldP spid="55303" grpId="0"/>
      <p:bldP spid="55304" grpId="0"/>
      <p:bldP spid="55305" grpId="0"/>
      <p:bldP spid="55306" grpId="0"/>
      <p:bldP spid="5530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5" name="Text Box 5"/>
          <p:cNvSpPr txBox="1">
            <a:spLocks noChangeArrowheads="1"/>
          </p:cNvSpPr>
          <p:nvPr/>
        </p:nvSpPr>
        <p:spPr bwMode="auto">
          <a:xfrm>
            <a:off x="228600" y="3581400"/>
            <a:ext cx="4267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5400" b="1">
                <a:solidFill>
                  <a:srgbClr val="000099"/>
                </a:solidFill>
                <a:latin typeface=".VnAvant" pitchFamily="34" charset="0"/>
              </a:rPr>
              <a:t>Giät…­¬ng</a:t>
            </a:r>
          </a:p>
        </p:txBody>
      </p:sp>
      <p:sp>
        <p:nvSpPr>
          <p:cNvPr id="56326" name="Text Box 6"/>
          <p:cNvSpPr txBox="1">
            <a:spLocks noChangeArrowheads="1"/>
          </p:cNvSpPr>
          <p:nvPr/>
        </p:nvSpPr>
        <p:spPr bwMode="auto">
          <a:xfrm>
            <a:off x="4800600" y="3581400"/>
            <a:ext cx="4114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5400" b="1">
                <a:solidFill>
                  <a:srgbClr val="000099"/>
                </a:solidFill>
                <a:latin typeface=".VnAvant" pitchFamily="34" charset="0"/>
              </a:rPr>
              <a:t>…Êm chíp</a:t>
            </a:r>
          </a:p>
        </p:txBody>
      </p:sp>
      <p:sp>
        <p:nvSpPr>
          <p:cNvPr id="56327" name="Text Box 7"/>
          <p:cNvSpPr txBox="1">
            <a:spLocks noChangeArrowheads="1"/>
          </p:cNvSpPr>
          <p:nvPr/>
        </p:nvSpPr>
        <p:spPr bwMode="auto">
          <a:xfrm>
            <a:off x="3124200" y="5105400"/>
            <a:ext cx="60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5400" b="1">
                <a:solidFill>
                  <a:srgbClr val="FF33CC"/>
                </a:solidFill>
                <a:latin typeface=".VnAvant" pitchFamily="34" charset="0"/>
              </a:rPr>
              <a:t>x</a:t>
            </a:r>
            <a:r>
              <a:rPr lang="en-US" sz="5400" b="1">
                <a:latin typeface=".VnAvant" pitchFamily="34" charset="0"/>
              </a:rPr>
              <a:t> </a:t>
            </a:r>
          </a:p>
        </p:txBody>
      </p:sp>
      <p:sp>
        <p:nvSpPr>
          <p:cNvPr id="56328" name="Text Box 8"/>
          <p:cNvSpPr txBox="1">
            <a:spLocks noChangeArrowheads="1"/>
          </p:cNvSpPr>
          <p:nvPr/>
        </p:nvSpPr>
        <p:spPr bwMode="auto">
          <a:xfrm>
            <a:off x="4191000" y="5121275"/>
            <a:ext cx="60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5400" b="1">
                <a:solidFill>
                  <a:srgbClr val="FF33CC"/>
                </a:solidFill>
                <a:latin typeface=".VnAvant" pitchFamily="34" charset="0"/>
              </a:rPr>
              <a:t>s</a:t>
            </a:r>
            <a:r>
              <a:rPr lang="en-US" sz="5400" b="1">
                <a:latin typeface=".VnAvant" pitchFamily="34" charset="0"/>
              </a:rPr>
              <a:t> </a:t>
            </a:r>
          </a:p>
        </p:txBody>
      </p:sp>
      <p:sp>
        <p:nvSpPr>
          <p:cNvPr id="56329" name="Text Box 9"/>
          <p:cNvSpPr txBox="1">
            <a:spLocks noChangeArrowheads="1"/>
          </p:cNvSpPr>
          <p:nvPr/>
        </p:nvSpPr>
        <p:spPr bwMode="auto">
          <a:xfrm>
            <a:off x="5257800" y="5121275"/>
            <a:ext cx="60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5400" b="1">
                <a:solidFill>
                  <a:srgbClr val="FF33CC"/>
                </a:solidFill>
                <a:latin typeface=".VnAvant" pitchFamily="34" charset="0"/>
              </a:rPr>
              <a:t>y</a:t>
            </a:r>
            <a:r>
              <a:rPr lang="en-US" sz="5400" b="1">
                <a:latin typeface=".VnAvant" pitchFamily="34" charset="0"/>
              </a:rPr>
              <a:t> </a:t>
            </a:r>
          </a:p>
        </p:txBody>
      </p:sp>
      <p:sp>
        <p:nvSpPr>
          <p:cNvPr id="56330" name="Text Box 10"/>
          <p:cNvSpPr txBox="1">
            <a:spLocks noChangeArrowheads="1"/>
          </p:cNvSpPr>
          <p:nvPr/>
        </p:nvSpPr>
        <p:spPr bwMode="auto">
          <a:xfrm>
            <a:off x="1981200" y="3581400"/>
            <a:ext cx="60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5400" b="1">
                <a:solidFill>
                  <a:srgbClr val="FF33CC"/>
                </a:solidFill>
                <a:latin typeface=".VnAvant" pitchFamily="34" charset="0"/>
              </a:rPr>
              <a:t>s</a:t>
            </a:r>
            <a:r>
              <a:rPr lang="en-US" sz="5400" b="1">
                <a:latin typeface=".VnAvant" pitchFamily="34" charset="0"/>
              </a:rPr>
              <a:t> </a:t>
            </a:r>
          </a:p>
        </p:txBody>
      </p:sp>
      <p:sp>
        <p:nvSpPr>
          <p:cNvPr id="56331" name="Text Box 11"/>
          <p:cNvSpPr txBox="1">
            <a:spLocks noChangeArrowheads="1"/>
          </p:cNvSpPr>
          <p:nvPr/>
        </p:nvSpPr>
        <p:spPr bwMode="auto">
          <a:xfrm>
            <a:off x="5029200" y="3581400"/>
            <a:ext cx="60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5400" b="1">
                <a:solidFill>
                  <a:srgbClr val="FF33CC"/>
                </a:solidFill>
                <a:latin typeface=".VnAvant" pitchFamily="34" charset="0"/>
              </a:rPr>
              <a:t>s</a:t>
            </a:r>
            <a:r>
              <a:rPr lang="en-US" sz="5400" b="1">
                <a:latin typeface=".VnAvant" pitchFamily="34" charset="0"/>
              </a:rPr>
              <a:t> </a:t>
            </a:r>
          </a:p>
        </p:txBody>
      </p:sp>
      <p:pic>
        <p:nvPicPr>
          <p:cNvPr id="56333" name="Picture 13" descr="suo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" y="914400"/>
            <a:ext cx="3581400" cy="2517775"/>
          </a:xfrm>
          <a:prstGeom prst="rect">
            <a:avLst/>
          </a:prstGeom>
          <a:noFill/>
        </p:spPr>
      </p:pic>
      <p:pic>
        <p:nvPicPr>
          <p:cNvPr id="56334" name="Picture 14" descr="sam cho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29200" y="762000"/>
            <a:ext cx="3619500" cy="2667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563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563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EC45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63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63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63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28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563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563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EC45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27"/>
                  </p:tgtEl>
                </p:cond>
              </p:nextCondLst>
            </p:seq>
          </p:childTnLst>
        </p:cTn>
      </p:par>
    </p:tnLst>
    <p:bldLst>
      <p:bldP spid="56327" grpId="0"/>
      <p:bldP spid="56329" grpId="0"/>
      <p:bldP spid="56330" grpId="0"/>
      <p:bldP spid="563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4343400" y="3886200"/>
            <a:ext cx="4267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5400" b="1">
                <a:solidFill>
                  <a:srgbClr val="000099"/>
                </a:solidFill>
                <a:latin typeface=".VnAvant" pitchFamily="34" charset="0"/>
              </a:rPr>
              <a:t>BiÓn …anh</a:t>
            </a:r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0" y="3886200"/>
            <a:ext cx="3733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5400" b="1">
                <a:solidFill>
                  <a:srgbClr val="000099"/>
                </a:solidFill>
                <a:latin typeface=".VnAvant" pitchFamily="34" charset="0"/>
              </a:rPr>
              <a:t>Ng«i …ao</a:t>
            </a:r>
          </a:p>
        </p:txBody>
      </p:sp>
      <p:sp>
        <p:nvSpPr>
          <p:cNvPr id="57351" name="Rectangle 7"/>
          <p:cNvSpPr>
            <a:spLocks noChangeArrowheads="1"/>
          </p:cNvSpPr>
          <p:nvPr/>
        </p:nvSpPr>
        <p:spPr bwMode="auto">
          <a:xfrm>
            <a:off x="7315200" y="4724400"/>
            <a:ext cx="152400" cy="152400"/>
          </a:xfrm>
          <a:prstGeom prst="rect">
            <a:avLst/>
          </a:prstGeom>
          <a:solidFill>
            <a:srgbClr val="0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52" name="Text Box 8"/>
          <p:cNvSpPr txBox="1">
            <a:spLocks noChangeArrowheads="1"/>
          </p:cNvSpPr>
          <p:nvPr/>
        </p:nvSpPr>
        <p:spPr bwMode="auto">
          <a:xfrm>
            <a:off x="3048000" y="5486400"/>
            <a:ext cx="609600" cy="173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5400" b="1">
                <a:solidFill>
                  <a:srgbClr val="FF33CC"/>
                </a:solidFill>
                <a:latin typeface=".VnAvant" pitchFamily="34" charset="0"/>
              </a:rPr>
              <a:t>g</a:t>
            </a:r>
            <a:r>
              <a:rPr lang="en-US" sz="5400" b="1">
                <a:latin typeface=".VnAvant" pitchFamily="34" charset="0"/>
              </a:rPr>
              <a:t> </a:t>
            </a:r>
          </a:p>
        </p:txBody>
      </p:sp>
      <p:sp>
        <p:nvSpPr>
          <p:cNvPr id="57353" name="Text Box 9"/>
          <p:cNvSpPr txBox="1">
            <a:spLocks noChangeArrowheads="1"/>
          </p:cNvSpPr>
          <p:nvPr/>
        </p:nvSpPr>
        <p:spPr bwMode="auto">
          <a:xfrm>
            <a:off x="4114800" y="5486400"/>
            <a:ext cx="60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5400" b="1">
                <a:solidFill>
                  <a:srgbClr val="FF33CC"/>
                </a:solidFill>
                <a:latin typeface=".VnAvant" pitchFamily="34" charset="0"/>
              </a:rPr>
              <a:t>y</a:t>
            </a:r>
            <a:r>
              <a:rPr lang="en-US" sz="5400" b="1">
                <a:latin typeface=".VnAvant" pitchFamily="34" charset="0"/>
              </a:rPr>
              <a:t> </a:t>
            </a:r>
          </a:p>
        </p:txBody>
      </p:sp>
      <p:sp>
        <p:nvSpPr>
          <p:cNvPr id="57354" name="Text Box 10"/>
          <p:cNvSpPr txBox="1">
            <a:spLocks noChangeArrowheads="1"/>
          </p:cNvSpPr>
          <p:nvPr/>
        </p:nvSpPr>
        <p:spPr bwMode="auto">
          <a:xfrm>
            <a:off x="5181600" y="5502275"/>
            <a:ext cx="60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5400" b="1">
                <a:solidFill>
                  <a:srgbClr val="FF33CC"/>
                </a:solidFill>
                <a:latin typeface=".VnAvant" pitchFamily="34" charset="0"/>
              </a:rPr>
              <a:t>s</a:t>
            </a:r>
            <a:r>
              <a:rPr lang="en-US" sz="5400" b="1">
                <a:latin typeface=".VnAvant" pitchFamily="34" charset="0"/>
              </a:rPr>
              <a:t> </a:t>
            </a:r>
          </a:p>
        </p:txBody>
      </p:sp>
      <p:sp>
        <p:nvSpPr>
          <p:cNvPr id="57355" name="Text Box 11"/>
          <p:cNvSpPr txBox="1">
            <a:spLocks noChangeArrowheads="1"/>
          </p:cNvSpPr>
          <p:nvPr/>
        </p:nvSpPr>
        <p:spPr bwMode="auto">
          <a:xfrm>
            <a:off x="1905000" y="3810000"/>
            <a:ext cx="60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5400" b="1">
                <a:solidFill>
                  <a:srgbClr val="FF33CC"/>
                </a:solidFill>
                <a:latin typeface=".VnAvant" pitchFamily="34" charset="0"/>
              </a:rPr>
              <a:t>s</a:t>
            </a:r>
            <a:r>
              <a:rPr lang="en-US" sz="5400" b="1">
                <a:latin typeface=".VnAvant" pitchFamily="34" charset="0"/>
              </a:rPr>
              <a:t> </a:t>
            </a:r>
          </a:p>
        </p:txBody>
      </p:sp>
      <p:sp>
        <p:nvSpPr>
          <p:cNvPr id="57356" name="Text Box 12"/>
          <p:cNvSpPr txBox="1">
            <a:spLocks noChangeArrowheads="1"/>
          </p:cNvSpPr>
          <p:nvPr/>
        </p:nvSpPr>
        <p:spPr bwMode="auto">
          <a:xfrm>
            <a:off x="6172200" y="3886200"/>
            <a:ext cx="60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5400" b="1">
                <a:solidFill>
                  <a:srgbClr val="FF33CC"/>
                </a:solidFill>
                <a:latin typeface=".VnAvant" pitchFamily="34" charset="0"/>
              </a:rPr>
              <a:t>x</a:t>
            </a:r>
            <a:r>
              <a:rPr lang="en-US" sz="5400" b="1">
                <a:latin typeface=".VnAvant" pitchFamily="34" charset="0"/>
              </a:rPr>
              <a:t> </a:t>
            </a:r>
          </a:p>
        </p:txBody>
      </p:sp>
      <p:pic>
        <p:nvPicPr>
          <p:cNvPr id="57357" name="Picture 13" descr="sao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7538" y="381000"/>
            <a:ext cx="2487612" cy="2543175"/>
          </a:xfrm>
          <a:prstGeom prst="rect">
            <a:avLst/>
          </a:prstGeom>
          <a:noFill/>
        </p:spPr>
      </p:pic>
      <p:pic>
        <p:nvPicPr>
          <p:cNvPr id="57358" name="Picture 14" descr="bien xanh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0" y="457200"/>
            <a:ext cx="4038600" cy="3028950"/>
          </a:xfrm>
          <a:prstGeom prst="rect">
            <a:avLst/>
          </a:prstGeom>
          <a:noFill/>
        </p:spPr>
      </p:pic>
      <p:sp>
        <p:nvSpPr>
          <p:cNvPr id="57359" name="Text Box 15"/>
          <p:cNvSpPr txBox="1">
            <a:spLocks noChangeArrowheads="1"/>
          </p:cNvSpPr>
          <p:nvPr/>
        </p:nvSpPr>
        <p:spPr bwMode="auto">
          <a:xfrm>
            <a:off x="2286000" y="5486400"/>
            <a:ext cx="60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5400" b="1">
                <a:solidFill>
                  <a:srgbClr val="FF33CC"/>
                </a:solidFill>
                <a:latin typeface=".VnAvant" pitchFamily="34" charset="0"/>
              </a:rPr>
              <a:t>x</a:t>
            </a:r>
            <a:r>
              <a:rPr lang="en-US" sz="5400" b="1">
                <a:latin typeface=".VnAvant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73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573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573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EC45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35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73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573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573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EC45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35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73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73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35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73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359"/>
                  </p:tgtEl>
                </p:cond>
              </p:nextCondLst>
            </p:seq>
          </p:childTnLst>
        </p:cTn>
      </p:par>
    </p:tnLst>
    <p:bldLst>
      <p:bldP spid="57352" grpId="0"/>
      <p:bldP spid="57353" grpId="0"/>
      <p:bldP spid="5735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92</Words>
  <Application>Microsoft Office PowerPoint</Application>
  <PresentationFormat>On-screen Show (4:3)</PresentationFormat>
  <Paragraphs>47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TRÒ CHƠI VỚI CHỮ CÁI S - X</vt:lpstr>
      <vt:lpstr>Slide 2</vt:lpstr>
      <vt:lpstr>Slide 3</vt:lpstr>
      <vt:lpstr>Slide 4</vt:lpstr>
      <vt:lpstr>Slide 5</vt:lpstr>
      <vt:lpstr>Slide 6</vt:lpstr>
      <vt:lpstr>Slide 7</vt:lpstr>
    </vt:vector>
  </TitlesOfParts>
  <Company>andongnhi.violet.vn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TRÒ CHƠI VỚI CHỮ CÁI S - X</dc:title>
  <dc:creator>andongnhi</dc:creator>
  <cp:lastModifiedBy>andongnhi</cp:lastModifiedBy>
  <cp:revision>2</cp:revision>
  <dcterms:created xsi:type="dcterms:W3CDTF">2017-03-13T03:48:55Z</dcterms:created>
  <dcterms:modified xsi:type="dcterms:W3CDTF">2017-03-13T03:54:38Z</dcterms:modified>
</cp:coreProperties>
</file>