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9" r:id="rId3"/>
    <p:sldId id="257" r:id="rId4"/>
    <p:sldId id="259" r:id="rId5"/>
    <p:sldId id="265" r:id="rId6"/>
    <p:sldId id="266" r:id="rId7"/>
    <p:sldId id="276" r:id="rId8"/>
    <p:sldId id="273" r:id="rId9"/>
    <p:sldId id="274" r:id="rId10"/>
    <p:sldId id="275" r:id="rId11"/>
    <p:sldId id="263" r:id="rId12"/>
    <p:sldId id="278" r:id="rId13"/>
  </p:sldIdLst>
  <p:sldSz cx="9144000" cy="6858000" type="screen4x3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10" autoAdjust="0"/>
    <p:restoredTop sz="96283" autoAdjust="0"/>
  </p:normalViewPr>
  <p:slideViewPr>
    <p:cSldViewPr>
      <p:cViewPr varScale="1">
        <p:scale>
          <a:sx n="71" d="100"/>
          <a:sy n="71" d="100"/>
        </p:scale>
        <p:origin x="-133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993A15-5D3B-479B-9F68-41FFB870AF3D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041D98-C84D-4738-9D3F-C32875D68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64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6F378-2077-4301-A486-70F477617407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0CBD7-A83D-41B3-A90F-B346C1298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880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6F378-2077-4301-A486-70F477617407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0CBD7-A83D-41B3-A90F-B346C1298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934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6F378-2077-4301-A486-70F477617407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0CBD7-A83D-41B3-A90F-B346C1298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4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6F378-2077-4301-A486-70F477617407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0CBD7-A83D-41B3-A90F-B346C1298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20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6F378-2077-4301-A486-70F477617407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0CBD7-A83D-41B3-A90F-B346C1298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89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6F378-2077-4301-A486-70F477617407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0CBD7-A83D-41B3-A90F-B346C1298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798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6F378-2077-4301-A486-70F477617407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0CBD7-A83D-41B3-A90F-B346C1298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72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6F378-2077-4301-A486-70F477617407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0CBD7-A83D-41B3-A90F-B346C1298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052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6F378-2077-4301-A486-70F477617407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0CBD7-A83D-41B3-A90F-B346C1298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584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6F378-2077-4301-A486-70F477617407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0CBD7-A83D-41B3-A90F-B346C1298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855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6F378-2077-4301-A486-70F477617407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0CBD7-A83D-41B3-A90F-B346C1298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73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6F378-2077-4301-A486-70F477617407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0CBD7-A83D-41B3-A90F-B346C1298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77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5" Type="http://schemas.openxmlformats.org/officeDocument/2006/relationships/image" Target="../media/image21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35" y="0"/>
            <a:ext cx="9144000" cy="684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66800" y="304800"/>
            <a:ext cx="742818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B0F0"/>
                </a:solidFill>
              </a:rPr>
              <a:t>Phòng</a:t>
            </a:r>
            <a:r>
              <a:rPr lang="en-US" sz="3200" b="1" dirty="0" smtClean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g</a:t>
            </a:r>
            <a:r>
              <a:rPr lang="en-US" sz="3200" b="1" dirty="0" err="1" smtClean="0">
                <a:solidFill>
                  <a:srgbClr val="00B0F0"/>
                </a:solidFill>
              </a:rPr>
              <a:t>iáo</a:t>
            </a:r>
            <a:r>
              <a:rPr lang="en-US" sz="3200" b="1" dirty="0" smtClean="0">
                <a:solidFill>
                  <a:srgbClr val="00B0F0"/>
                </a:solidFill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</a:rPr>
              <a:t>dục</a:t>
            </a:r>
            <a:r>
              <a:rPr lang="en-US" sz="3200" b="1" dirty="0" smtClean="0">
                <a:solidFill>
                  <a:srgbClr val="00B0F0"/>
                </a:solidFill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</a:rPr>
              <a:t>và</a:t>
            </a:r>
            <a:r>
              <a:rPr lang="en-US" sz="3200" b="1" dirty="0" smtClean="0">
                <a:solidFill>
                  <a:srgbClr val="00B0F0"/>
                </a:solidFill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</a:rPr>
              <a:t>đào</a:t>
            </a:r>
            <a:r>
              <a:rPr lang="en-US" sz="3200" b="1" dirty="0" smtClean="0">
                <a:solidFill>
                  <a:srgbClr val="00B0F0"/>
                </a:solidFill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</a:rPr>
              <a:t>tạo</a:t>
            </a:r>
            <a:r>
              <a:rPr lang="en-US" sz="3200" b="1" dirty="0" smtClean="0">
                <a:solidFill>
                  <a:srgbClr val="00B0F0"/>
                </a:solidFill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</a:rPr>
              <a:t>Quận</a:t>
            </a:r>
            <a:r>
              <a:rPr lang="en-US" sz="3200" b="1" dirty="0" smtClean="0">
                <a:solidFill>
                  <a:srgbClr val="00B0F0"/>
                </a:solidFill>
              </a:rPr>
              <a:t> Long </a:t>
            </a:r>
            <a:r>
              <a:rPr lang="en-US" sz="3200" b="1" dirty="0" err="1" smtClean="0">
                <a:solidFill>
                  <a:srgbClr val="00B0F0"/>
                </a:solidFill>
              </a:rPr>
              <a:t>Biên</a:t>
            </a:r>
            <a:endParaRPr lang="en-US" sz="3200" b="1" dirty="0" smtClean="0">
              <a:solidFill>
                <a:srgbClr val="00B0F0"/>
              </a:solidFill>
            </a:endParaRPr>
          </a:p>
          <a:p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smtClean="0">
                <a:solidFill>
                  <a:srgbClr val="00B0F0"/>
                </a:solidFill>
              </a:rPr>
              <a:t>      </a:t>
            </a:r>
            <a:r>
              <a:rPr lang="en-US" sz="3200" b="1" dirty="0" err="1" smtClean="0">
                <a:solidFill>
                  <a:srgbClr val="00B0F0"/>
                </a:solidFill>
              </a:rPr>
              <a:t>Trường</a:t>
            </a:r>
            <a:r>
              <a:rPr lang="en-US" sz="3200" b="1" dirty="0" smtClean="0">
                <a:solidFill>
                  <a:srgbClr val="00B0F0"/>
                </a:solidFill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</a:rPr>
              <a:t>mầm</a:t>
            </a:r>
            <a:r>
              <a:rPr lang="en-US" sz="3200" b="1" dirty="0" smtClean="0">
                <a:solidFill>
                  <a:srgbClr val="00B0F0"/>
                </a:solidFill>
              </a:rPr>
              <a:t> non </a:t>
            </a:r>
            <a:r>
              <a:rPr lang="en-US" sz="3200" b="1" dirty="0" smtClean="0">
                <a:solidFill>
                  <a:srgbClr val="00B0F0"/>
                </a:solidFill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</a:rPr>
              <a:t>Phúc</a:t>
            </a:r>
            <a:r>
              <a:rPr lang="en-US" sz="3200" b="1" dirty="0" smtClean="0">
                <a:solidFill>
                  <a:srgbClr val="00B0F0"/>
                </a:solidFill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</a:rPr>
              <a:t>Đồng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5447" y="2014423"/>
            <a:ext cx="647465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B0F0"/>
                </a:solidFill>
              </a:rPr>
              <a:t>Đề</a:t>
            </a:r>
            <a:r>
              <a:rPr lang="en-US" sz="3600" b="1" dirty="0" smtClean="0">
                <a:solidFill>
                  <a:srgbClr val="00B0F0"/>
                </a:solidFill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</a:rPr>
              <a:t>Tài</a:t>
            </a:r>
            <a:r>
              <a:rPr lang="en-US" sz="3600" b="1" dirty="0" smtClean="0">
                <a:solidFill>
                  <a:srgbClr val="00B0F0"/>
                </a:solidFill>
              </a:rPr>
              <a:t>: </a:t>
            </a:r>
            <a:r>
              <a:rPr lang="en-US" sz="3600" b="1" dirty="0" err="1" smtClean="0">
                <a:solidFill>
                  <a:srgbClr val="00B0F0"/>
                </a:solidFill>
              </a:rPr>
              <a:t>Trò</a:t>
            </a:r>
            <a:r>
              <a:rPr lang="en-US" sz="3600" b="1" dirty="0" smtClean="0">
                <a:solidFill>
                  <a:srgbClr val="00B0F0"/>
                </a:solidFill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</a:rPr>
              <a:t>chuyện</a:t>
            </a:r>
            <a:r>
              <a:rPr lang="en-US" sz="3600" b="1" dirty="0" smtClean="0">
                <a:solidFill>
                  <a:srgbClr val="00B0F0"/>
                </a:solidFill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</a:rPr>
              <a:t>về</a:t>
            </a:r>
            <a:r>
              <a:rPr lang="en-US" sz="3600" b="1" dirty="0" smtClean="0">
                <a:solidFill>
                  <a:srgbClr val="00B0F0"/>
                </a:solidFill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</a:rPr>
              <a:t>ngày</a:t>
            </a:r>
            <a:r>
              <a:rPr lang="en-US" sz="3600" b="1" dirty="0" smtClean="0">
                <a:solidFill>
                  <a:srgbClr val="00B0F0"/>
                </a:solidFill>
              </a:rPr>
              <a:t> 20/10</a:t>
            </a:r>
          </a:p>
          <a:p>
            <a:r>
              <a:rPr lang="en-US" sz="3600" b="1" dirty="0" err="1" smtClean="0">
                <a:solidFill>
                  <a:srgbClr val="00B0F0"/>
                </a:solidFill>
              </a:rPr>
              <a:t>Lứa</a:t>
            </a:r>
            <a:r>
              <a:rPr lang="en-US" sz="3600" b="1" dirty="0" smtClean="0">
                <a:solidFill>
                  <a:srgbClr val="00B0F0"/>
                </a:solidFill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</a:rPr>
              <a:t>tuổi</a:t>
            </a:r>
            <a:r>
              <a:rPr lang="en-US" sz="3600" b="1" dirty="0" smtClean="0">
                <a:solidFill>
                  <a:srgbClr val="00B0F0"/>
                </a:solidFill>
              </a:rPr>
              <a:t>: </a:t>
            </a:r>
            <a:r>
              <a:rPr lang="en-US" sz="3600" b="1" dirty="0" err="1" smtClean="0">
                <a:solidFill>
                  <a:srgbClr val="00B0F0"/>
                </a:solidFill>
              </a:rPr>
              <a:t>Mẫu</a:t>
            </a:r>
            <a:r>
              <a:rPr lang="en-US" sz="3600" b="1" dirty="0" smtClean="0">
                <a:solidFill>
                  <a:srgbClr val="00B0F0"/>
                </a:solidFill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</a:rPr>
              <a:t>giáo</a:t>
            </a:r>
            <a:r>
              <a:rPr lang="en-US" sz="3600" b="1" dirty="0" smtClean="0">
                <a:solidFill>
                  <a:srgbClr val="00B0F0"/>
                </a:solidFill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</a:rPr>
              <a:t>lớn</a:t>
            </a:r>
            <a:r>
              <a:rPr lang="en-US" sz="3600" b="1" dirty="0" smtClean="0">
                <a:solidFill>
                  <a:srgbClr val="00B0F0"/>
                </a:solidFill>
              </a:rPr>
              <a:t> A6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Giáo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Viên</a:t>
            </a:r>
            <a:r>
              <a:rPr lang="en-US" sz="3600" b="1" dirty="0" smtClean="0">
                <a:solidFill>
                  <a:srgbClr val="FF0000"/>
                </a:solidFill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</a:rPr>
              <a:t>Nguyễn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Bích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Hạnh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53132" y="5643282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2018 - 2019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64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6800" y="-5892"/>
            <a:ext cx="7884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</a:rPr>
              <a:t>Câu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hỏi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</a:rPr>
              <a:t>3:Vào </a:t>
            </a:r>
            <a:r>
              <a:rPr lang="en-US" sz="3200" b="1" dirty="0" err="1" smtClean="0">
                <a:solidFill>
                  <a:srgbClr val="0070C0"/>
                </a:solidFill>
              </a:rPr>
              <a:t>ngày</a:t>
            </a:r>
            <a:r>
              <a:rPr lang="en-US" sz="3200" b="1" dirty="0" smtClean="0">
                <a:solidFill>
                  <a:srgbClr val="0070C0"/>
                </a:solidFill>
              </a:rPr>
              <a:t> 20/10 </a:t>
            </a:r>
            <a:r>
              <a:rPr lang="en-US" sz="3200" b="1" dirty="0" err="1" smtClean="0">
                <a:solidFill>
                  <a:srgbClr val="0070C0"/>
                </a:solidFill>
              </a:rPr>
              <a:t>những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hoạt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động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nào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được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diễn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ra</a:t>
            </a:r>
            <a:r>
              <a:rPr lang="en-US" sz="3200" b="1" dirty="0" smtClean="0">
                <a:solidFill>
                  <a:srgbClr val="0070C0"/>
                </a:solidFill>
              </a:rPr>
              <a:t>?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6" y="4053348"/>
            <a:ext cx="2788023" cy="2804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399" y="4053348"/>
            <a:ext cx="3056778" cy="2800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177" y="4053348"/>
            <a:ext cx="3200399" cy="2800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5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-2.77778E-6 -0.2088 C -2.77778E-6 -0.30255 0.10625 -0.41759 0.19288 -0.41759 L 0.38577 -0.41759 " pathEditMode="relative" rAng="0" ptsTypes="FfFF">
                                      <p:cBhvr>
                                        <p:cTn id="3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8" y="-208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Múa bông hồng tặng mẹ và cô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0800000" flipV="1">
            <a:off x="8565987" y="6426401"/>
            <a:ext cx="533400" cy="3970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7644" y="1771973"/>
            <a:ext cx="83077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002060"/>
                </a:solidFill>
              </a:rPr>
              <a:t>Múa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hát</a:t>
            </a:r>
            <a:r>
              <a:rPr lang="en-US" sz="4400" b="1" dirty="0" smtClean="0">
                <a:solidFill>
                  <a:srgbClr val="002060"/>
                </a:solidFill>
              </a:rPr>
              <a:t>: </a:t>
            </a:r>
            <a:r>
              <a:rPr lang="en-US" sz="4400" b="1" dirty="0" err="1" smtClean="0">
                <a:solidFill>
                  <a:srgbClr val="002060"/>
                </a:solidFill>
              </a:rPr>
              <a:t>Bông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hồng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tặng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mẹ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và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cô</a:t>
            </a:r>
            <a:endParaRPr lang="en-US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56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41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1600200"/>
            <a:ext cx="78843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70C0"/>
                </a:solidFill>
              </a:rPr>
              <a:t>Trò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chơi</a:t>
            </a:r>
            <a:r>
              <a:rPr lang="en-US" sz="4400" b="1" dirty="0" smtClean="0">
                <a:solidFill>
                  <a:srgbClr val="0070C0"/>
                </a:solidFill>
              </a:rPr>
              <a:t>: </a:t>
            </a:r>
            <a:r>
              <a:rPr lang="en-US" sz="4400" b="1" dirty="0" err="1" smtClean="0">
                <a:solidFill>
                  <a:srgbClr val="0070C0"/>
                </a:solidFill>
              </a:rPr>
              <a:t>Làm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thiệp</a:t>
            </a:r>
            <a:r>
              <a:rPr lang="en-US" sz="4400" b="1" dirty="0" smtClean="0">
                <a:solidFill>
                  <a:srgbClr val="0070C0"/>
                </a:solidFill>
              </a:rPr>
              <a:t>, </a:t>
            </a:r>
            <a:r>
              <a:rPr lang="en-US" sz="4400" b="1" dirty="0" err="1" smtClean="0">
                <a:solidFill>
                  <a:srgbClr val="0070C0"/>
                </a:solidFill>
              </a:rPr>
              <a:t>cắm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hoa</a:t>
            </a:r>
            <a:endParaRPr lang="en-US" sz="4400" b="1" dirty="0" smtClean="0">
              <a:solidFill>
                <a:srgbClr val="0070C0"/>
              </a:solidFill>
            </a:endParaRPr>
          </a:p>
          <a:p>
            <a:r>
              <a:rPr lang="en-US" sz="4400" b="1" dirty="0" smtClean="0">
                <a:solidFill>
                  <a:srgbClr val="0070C0"/>
                </a:solidFill>
              </a:rPr>
              <a:t>   </a:t>
            </a:r>
            <a:r>
              <a:rPr lang="en-US" sz="4400" b="1" dirty="0" err="1" smtClean="0">
                <a:solidFill>
                  <a:srgbClr val="0070C0"/>
                </a:solidFill>
              </a:rPr>
              <a:t>tặng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bà</a:t>
            </a:r>
            <a:r>
              <a:rPr lang="en-US" sz="4400" b="1" dirty="0" smtClean="0">
                <a:solidFill>
                  <a:srgbClr val="0070C0"/>
                </a:solidFill>
              </a:rPr>
              <a:t>, </a:t>
            </a:r>
            <a:r>
              <a:rPr lang="en-US" sz="4400" b="1" dirty="0" err="1" smtClean="0">
                <a:solidFill>
                  <a:srgbClr val="0070C0"/>
                </a:solidFill>
              </a:rPr>
              <a:t>mẹ</a:t>
            </a:r>
            <a:r>
              <a:rPr lang="en-US" sz="4400" b="1" dirty="0" smtClean="0">
                <a:solidFill>
                  <a:srgbClr val="0070C0"/>
                </a:solidFill>
              </a:rPr>
              <a:t>, </a:t>
            </a:r>
            <a:r>
              <a:rPr lang="en-US" sz="4400" b="1" dirty="0" err="1" smtClean="0">
                <a:solidFill>
                  <a:srgbClr val="0070C0"/>
                </a:solidFill>
              </a:rPr>
              <a:t>cô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và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các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bạn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gái</a:t>
            </a:r>
            <a:endParaRPr lang="en-US" sz="4400" b="1" dirty="0">
              <a:solidFill>
                <a:srgbClr val="0070C0"/>
              </a:solidFill>
            </a:endParaRPr>
          </a:p>
        </p:txBody>
      </p:sp>
      <p:pic>
        <p:nvPicPr>
          <p:cNvPr id="4" name="MeYeuNhe-YenTrang-YenNhi_3m7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2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a Minh Rat Vui - Be Bao 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5800" y="304800"/>
            <a:ext cx="609600" cy="609600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38" y="0"/>
            <a:ext cx="9164938" cy="686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83118" y="2317520"/>
            <a:ext cx="71987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</a:rPr>
              <a:t>Hát</a:t>
            </a:r>
            <a:r>
              <a:rPr lang="en-US" sz="6000" b="1" dirty="0" smtClean="0">
                <a:solidFill>
                  <a:srgbClr val="FF0000"/>
                </a:solidFill>
              </a:rPr>
              <a:t> : </a:t>
            </a:r>
            <a:r>
              <a:rPr lang="en-US" sz="6000" b="1" dirty="0" err="1" smtClean="0">
                <a:solidFill>
                  <a:srgbClr val="FF0000"/>
                </a:solidFill>
              </a:rPr>
              <a:t>Nhà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</a:rPr>
              <a:t>mình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</a:rPr>
              <a:t>rất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</a:rPr>
              <a:t>vui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07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81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42"/>
            <a:ext cx="9137073" cy="684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D:\My Documents\Downloads\bang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5" y="38100"/>
            <a:ext cx="4557316" cy="354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My Documents\Downloads\49441f4a42dc1c2dae46efffb6926bf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073" y="18617"/>
            <a:ext cx="4572000" cy="356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My Documents\Downloads\nhung-co-giao-noi-bat-nhu-hotgirl-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86161"/>
            <a:ext cx="457806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My Documents\Downloads\IMG_2935-89ac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723" y="3633627"/>
            <a:ext cx="4572000" cy="321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53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42"/>
            <a:ext cx="9137073" cy="684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D:\My Documents\Downloads\qtpn2011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7402"/>
            <a:ext cx="4635328" cy="360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My Documents\Downloads\thực hành nấu ă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438" y="-33757"/>
            <a:ext cx="4471562" cy="371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ết quả hình ả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491" y="3574499"/>
            <a:ext cx="4536582" cy="349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5" y="3574499"/>
            <a:ext cx="4568536" cy="349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761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42"/>
            <a:ext cx="9137073" cy="684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D:\My Documents\Downloads\1(239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67199" cy="345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My Documents\Downloads\goi-y-tang-qua-83-tuyet-voi-cho-me-bai-cho-11h-63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99" y="9842"/>
            <a:ext cx="4869873" cy="342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My Documents\Downloads\be-mam-non-tu-tay-lam-banh-bo-hoa-tang-me-ngay-2010-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2" y="3456863"/>
            <a:ext cx="4274191" cy="340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904" y="3456864"/>
            <a:ext cx="4825096" cy="3396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001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42"/>
            <a:ext cx="9137073" cy="684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D:\My Documents\Downloads\mon-qua-tang-me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137" y="1"/>
            <a:ext cx="4861935" cy="358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My Documents\Downloads\01-mua-hat-ngay-khai-gia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53" y="9841"/>
            <a:ext cx="4309390" cy="357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My Documents\Downloads\11083868-NHH_172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2978"/>
            <a:ext cx="4286250" cy="321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854" y="3589339"/>
            <a:ext cx="4819146" cy="326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01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2999" y="2971800"/>
            <a:ext cx="721312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002060"/>
                </a:solidFill>
              </a:rPr>
              <a:t>Các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bạn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gửi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lời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chúc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mừng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tới</a:t>
            </a:r>
            <a:endParaRPr lang="en-US" sz="4400" b="1" dirty="0" smtClean="0">
              <a:solidFill>
                <a:srgbClr val="002060"/>
              </a:solidFill>
            </a:endParaRPr>
          </a:p>
          <a:p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smtClean="0">
                <a:solidFill>
                  <a:srgbClr val="002060"/>
                </a:solidFill>
              </a:rPr>
              <a:t>  </a:t>
            </a:r>
            <a:r>
              <a:rPr lang="en-US" sz="4400" b="1" dirty="0" err="1" smtClean="0">
                <a:solidFill>
                  <a:srgbClr val="002060"/>
                </a:solidFill>
              </a:rPr>
              <a:t>bà</a:t>
            </a:r>
            <a:r>
              <a:rPr lang="en-US" sz="4400" b="1" dirty="0" smtClean="0">
                <a:solidFill>
                  <a:srgbClr val="002060"/>
                </a:solidFill>
              </a:rPr>
              <a:t>, </a:t>
            </a:r>
            <a:r>
              <a:rPr lang="en-US" sz="4400" b="1" dirty="0" err="1" smtClean="0">
                <a:solidFill>
                  <a:srgbClr val="002060"/>
                </a:solidFill>
              </a:rPr>
              <a:t>mẹ</a:t>
            </a:r>
            <a:r>
              <a:rPr lang="en-US" sz="4400" b="1" dirty="0" smtClean="0">
                <a:solidFill>
                  <a:srgbClr val="002060"/>
                </a:solidFill>
              </a:rPr>
              <a:t>, </a:t>
            </a:r>
            <a:r>
              <a:rPr lang="en-US" sz="4400" b="1" dirty="0" err="1" smtClean="0">
                <a:solidFill>
                  <a:srgbClr val="002060"/>
                </a:solidFill>
              </a:rPr>
              <a:t>cô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và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các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bạn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gái</a:t>
            </a:r>
            <a:endParaRPr lang="en-US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60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6800" y="-5892"/>
            <a:ext cx="788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</a:rPr>
              <a:t>Câu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hỏi</a:t>
            </a:r>
            <a:r>
              <a:rPr lang="en-US" sz="3200" b="1" dirty="0">
                <a:solidFill>
                  <a:srgbClr val="0070C0"/>
                </a:solidFill>
              </a:rPr>
              <a:t> 1: </a:t>
            </a:r>
            <a:r>
              <a:rPr lang="en-US" sz="3200" b="1" dirty="0" err="1">
                <a:solidFill>
                  <a:srgbClr val="0070C0"/>
                </a:solidFill>
              </a:rPr>
              <a:t>Ngày</a:t>
            </a:r>
            <a:r>
              <a:rPr lang="en-US" sz="3200" b="1" dirty="0">
                <a:solidFill>
                  <a:srgbClr val="0070C0"/>
                </a:solidFill>
              </a:rPr>
              <a:t> 20/10 </a:t>
            </a:r>
            <a:r>
              <a:rPr lang="en-US" sz="3200" b="1" dirty="0" err="1">
                <a:solidFill>
                  <a:srgbClr val="0070C0"/>
                </a:solidFill>
              </a:rPr>
              <a:t>là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ngày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lễ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tôn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vinh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ai</a:t>
            </a:r>
            <a:r>
              <a:rPr lang="en-US" sz="3200" b="1" dirty="0">
                <a:solidFill>
                  <a:srgbClr val="0070C0"/>
                </a:solidFill>
              </a:rPr>
              <a:t>? </a:t>
            </a:r>
          </a:p>
        </p:txBody>
      </p:sp>
      <p:pic>
        <p:nvPicPr>
          <p:cNvPr id="4" name="Picture 3" descr="D:\My Documents\Downloads\49441f4a42dc1c2dae46efffb6926bf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965136"/>
            <a:ext cx="2819401" cy="289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965136"/>
            <a:ext cx="2961678" cy="291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079" y="3965136"/>
            <a:ext cx="3362921" cy="2928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66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14 -0.18912 L 0.01614 -0.34468 C 0.01614 -0.41505 0.11909 -0.50023 0.20364 -0.50023 L 0.39114 -0.50023 " pathEditMode="relative" rAng="0" ptsTypes="FfFF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-15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6800" y="-5892"/>
            <a:ext cx="7884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</a:rPr>
              <a:t>Câu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hỏi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</a:rPr>
              <a:t>2: </a:t>
            </a:r>
            <a:r>
              <a:rPr lang="en-US" sz="3200" b="1" dirty="0" err="1">
                <a:solidFill>
                  <a:srgbClr val="0070C0"/>
                </a:solidFill>
              </a:rPr>
              <a:t>V</a:t>
            </a:r>
            <a:r>
              <a:rPr lang="en-US" sz="3200" b="1" dirty="0" err="1" smtClean="0">
                <a:solidFill>
                  <a:srgbClr val="0070C0"/>
                </a:solidFill>
              </a:rPr>
              <a:t>ào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ngày</a:t>
            </a:r>
            <a:r>
              <a:rPr lang="en-US" sz="3200" b="1" dirty="0" smtClean="0">
                <a:solidFill>
                  <a:srgbClr val="0070C0"/>
                </a:solidFill>
              </a:rPr>
              <a:t> 20/10 </a:t>
            </a:r>
            <a:r>
              <a:rPr lang="en-US" sz="3200" b="1" dirty="0" err="1" smtClean="0">
                <a:solidFill>
                  <a:srgbClr val="0070C0"/>
                </a:solidFill>
              </a:rPr>
              <a:t>chúng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mình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thường</a:t>
            </a:r>
            <a:r>
              <a:rPr lang="en-US" sz="3200" b="1" dirty="0" smtClean="0">
                <a:solidFill>
                  <a:srgbClr val="0070C0"/>
                </a:solidFill>
              </a:rPr>
              <a:t>  </a:t>
            </a:r>
            <a:r>
              <a:rPr lang="en-US" sz="3200" b="1" dirty="0" err="1" smtClean="0">
                <a:solidFill>
                  <a:srgbClr val="0070C0"/>
                </a:solidFill>
              </a:rPr>
              <a:t>tặng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gì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cho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bà</a:t>
            </a:r>
            <a:r>
              <a:rPr lang="en-US" sz="3200" b="1" dirty="0" smtClean="0">
                <a:solidFill>
                  <a:srgbClr val="0070C0"/>
                </a:solidFill>
              </a:rPr>
              <a:t>, </a:t>
            </a:r>
            <a:r>
              <a:rPr lang="en-US" sz="3200" b="1" dirty="0" err="1" smtClean="0">
                <a:solidFill>
                  <a:srgbClr val="0070C0"/>
                </a:solidFill>
              </a:rPr>
              <a:t>mẹ</a:t>
            </a:r>
            <a:r>
              <a:rPr lang="en-US" sz="3200" b="1" dirty="0" smtClean="0">
                <a:solidFill>
                  <a:srgbClr val="0070C0"/>
                </a:solidFill>
              </a:rPr>
              <a:t>, </a:t>
            </a:r>
            <a:r>
              <a:rPr lang="en-US" sz="3200" b="1" dirty="0" err="1" smtClean="0">
                <a:solidFill>
                  <a:srgbClr val="0070C0"/>
                </a:solidFill>
              </a:rPr>
              <a:t>cô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giáo</a:t>
            </a:r>
            <a:r>
              <a:rPr lang="en-US" sz="3200" b="1" dirty="0" smtClean="0">
                <a:solidFill>
                  <a:srgbClr val="0070C0"/>
                </a:solidFill>
              </a:rPr>
              <a:t>?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8194" name="Picture 2" descr="Kết quả hình ả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399" y="4053348"/>
            <a:ext cx="3056778" cy="287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280" y="4038600"/>
            <a:ext cx="2874679" cy="287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177" y="4053348"/>
            <a:ext cx="3262907" cy="2840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599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0.17245 L 0.00469 -0.4224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30&quot;&gt;&lt;property id=&quot;20148&quot; value=&quot;5&quot;/&gt;&lt;property id=&quot;20300&quot; value=&quot;Slide 4&quot;/&gt;&lt;property id=&quot;20307&quot; value=&quot;259&quot;/&gt;&lt;/object&gt;&lt;object type=&quot;3&quot; unique_id=&quot;10084&quot;&gt;&lt;property id=&quot;20148&quot; value=&quot;5&quot;/&gt;&lt;property id=&quot;20300&quot; value=&quot;Slide 11&quot;/&gt;&lt;property id=&quot;20307&quot; value=&quot;263&quot;/&gt;&lt;/object&gt;&lt;object type=&quot;3&quot; unique_id=&quot;10135&quot;&gt;&lt;property id=&quot;20148&quot; value=&quot;5&quot;/&gt;&lt;property id=&quot;20300&quot; value=&quot;Slide 5&quot;/&gt;&lt;property id=&quot;20307&quot; value=&quot;265&quot;/&gt;&lt;/object&gt;&lt;object type=&quot;3&quot; unique_id=&quot;10136&quot;&gt;&lt;property id=&quot;20148&quot; value=&quot;5&quot;/&gt;&lt;property id=&quot;20300&quot; value=&quot;Slide 6&quot;/&gt;&lt;property id=&quot;20307&quot; value=&quot;266&quot;/&gt;&lt;/object&gt;&lt;object type=&quot;3&quot; unique_id=&quot;10224&quot;&gt;&lt;property id=&quot;20148&quot; value=&quot;5&quot;/&gt;&lt;property id=&quot;20300&quot; value=&quot;Slide 2&quot;/&gt;&lt;property id=&quot;20307&quot; value=&quot;269&quot;/&gt;&lt;/object&gt;&lt;object type=&quot;3&quot; unique_id=&quot;10292&quot;&gt;&lt;property id=&quot;20148&quot; value=&quot;5&quot;/&gt;&lt;property id=&quot;20300&quot; value=&quot;Slide 8&quot;/&gt;&lt;property id=&quot;20307&quot; value=&quot;273&quot;/&gt;&lt;/object&gt;&lt;object type=&quot;3&quot; unique_id=&quot;10293&quot;&gt;&lt;property id=&quot;20148&quot; value=&quot;5&quot;/&gt;&lt;property id=&quot;20300&quot; value=&quot;Slide 9&quot;/&gt;&lt;property id=&quot;20307&quot; value=&quot;274&quot;/&gt;&lt;/object&gt;&lt;object type=&quot;3&quot; unique_id=&quot;10294&quot;&gt;&lt;property id=&quot;20148&quot; value=&quot;5&quot;/&gt;&lt;property id=&quot;20300&quot; value=&quot;Slide 10&quot;/&gt;&lt;property id=&quot;20307&quot; value=&quot;275&quot;/&gt;&lt;/object&gt;&lt;object type=&quot;3&quot; unique_id=&quot;10337&quot;&gt;&lt;property id=&quot;20148&quot; value=&quot;5&quot;/&gt;&lt;property id=&quot;20300&quot; value=&quot;Slide 7&quot;/&gt;&lt;property id=&quot;20307&quot; value=&quot;276&quot;/&gt;&lt;/object&gt;&lt;object type=&quot;3&quot; unique_id=&quot;10380&quot;&gt;&lt;property id=&quot;20148&quot; value=&quot;5&quot;/&gt;&lt;property id=&quot;20300&quot; value=&quot;Slide 12&quot;/&gt;&lt;property id=&quot;20307&quot; value=&quot;27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140</Words>
  <Application>Microsoft Office PowerPoint</Application>
  <PresentationFormat>On-screen Show (4:3)</PresentationFormat>
  <Paragraphs>15</Paragraphs>
  <Slides>12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Customers home or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Bien Cuong</dc:creator>
  <cp:lastModifiedBy>Windows User</cp:lastModifiedBy>
  <cp:revision>50</cp:revision>
  <dcterms:created xsi:type="dcterms:W3CDTF">2016-10-18T07:36:59Z</dcterms:created>
  <dcterms:modified xsi:type="dcterms:W3CDTF">2019-05-06T02:24:26Z</dcterms:modified>
</cp:coreProperties>
</file>