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2" r:id="rId3"/>
    <p:sldId id="267" r:id="rId4"/>
    <p:sldId id="270" r:id="rId5"/>
    <p:sldId id="271" r:id="rId6"/>
    <p:sldId id="269" r:id="rId7"/>
    <p:sldId id="274" r:id="rId8"/>
    <p:sldId id="273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201;N\nhac\chau%20yeu%20ba%201%20loi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201;N\nhac\co%20va%20me%201%20lan%2000_00_00-00_00_22.wav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448800" cy="739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7943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TRƯỜNG MẦM NON PHÚC ĐỒNG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914400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en-US" sz="60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        </a:t>
            </a:r>
          </a:p>
          <a:p>
            <a:pPr>
              <a:buNone/>
            </a:pPr>
            <a:r>
              <a:rPr lang="en-US" b="1" dirty="0" smtClean="0"/>
              <a:t>                         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1752601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447800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>
            <a:prstTxWarp prst="textWave1">
              <a:avLst/>
            </a:prstTxWarp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nh-dep-kungfu-panda-230572-1-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4267200"/>
            <a:ext cx="1749757" cy="231492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16002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PHÁT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TRIỂN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NHẬN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THỨC</a:t>
            </a: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Đề</a:t>
            </a:r>
            <a:r>
              <a:rPr kumimoji="0" lang="en-US" sz="5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5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tài</a:t>
            </a:r>
            <a:r>
              <a:rPr lang="en-US" sz="5800" b="1" dirty="0" smtClean="0">
                <a:solidFill>
                  <a:srgbClr val="FF0000"/>
                </a:solidFill>
              </a:rPr>
              <a:t>: </a:t>
            </a:r>
            <a:r>
              <a:rPr lang="en-US" sz="5800" b="1" dirty="0" err="1" smtClean="0">
                <a:solidFill>
                  <a:srgbClr val="FF0000"/>
                </a:solidFill>
              </a:rPr>
              <a:t>Ghép</a:t>
            </a:r>
            <a:r>
              <a:rPr lang="en-US" sz="5800" b="1" dirty="0" smtClean="0">
                <a:solidFill>
                  <a:srgbClr val="FF0000"/>
                </a:solidFill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</a:rPr>
              <a:t>tương</a:t>
            </a:r>
            <a:r>
              <a:rPr lang="en-US" sz="5800" b="1" dirty="0" smtClean="0">
                <a:solidFill>
                  <a:srgbClr val="FF0000"/>
                </a:solidFill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</a:rPr>
              <a:t>ứng</a:t>
            </a:r>
            <a:r>
              <a:rPr lang="en-US" sz="5800" b="1" dirty="0" smtClean="0">
                <a:solidFill>
                  <a:srgbClr val="FF0000"/>
                </a:solidFill>
              </a:rPr>
              <a:t> 1 - 1</a:t>
            </a:r>
            <a:endParaRPr kumimoji="0" lang="en-US" sz="5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tượng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3- 4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tuổi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Giáo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Nguyễn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Thị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ộ-Sưu-Tập-Hình-Ảnh-Hoa-Hồng-Tuyệt-Đẹp-51-Blog-Design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4191000"/>
            <a:ext cx="1828800" cy="2399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77000" y="2514600"/>
            <a:ext cx="1752600" cy="1676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0" y="2514600"/>
            <a:ext cx="1752600" cy="1676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514600"/>
            <a:ext cx="1752600" cy="1676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3581400" y="1371600"/>
            <a:ext cx="2209800" cy="11430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6248400" y="1371600"/>
            <a:ext cx="2209800" cy="11430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685800" y="1371600"/>
            <a:ext cx="2209800" cy="11430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 descr="Bộ-Sưu-Tập-Hình-Ảnh-Hoa-Hồng-Tuyệt-Đẹp-51-Blog-Design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4191000"/>
            <a:ext cx="1828800" cy="2399385"/>
          </a:xfrm>
          <a:prstGeom prst="rect">
            <a:avLst/>
          </a:prstGeom>
        </p:spPr>
      </p:pic>
      <p:pic>
        <p:nvPicPr>
          <p:cNvPr id="10" name="Picture 9" descr="Bộ-Sưu-Tập-Hình-Ảnh-Hoa-Hồng-Tuyệt-Đẹp-51-Blog-Design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4191000"/>
            <a:ext cx="1828800" cy="2399385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3034E-6 L 0.40416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3034E-6 L 0.6875 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3034E-6 L 1.00417 0.00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3.36725E-6 L 0.4125 3.36725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3.69942E-6 L 0.7125 -3.69942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1.02084 -3.69942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-1.09827E-6 L 0.425 0.003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09827E-6 L 0.7 0.0030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09827E-6 L 1.025 0.003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nganh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4365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762000" y="6858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6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3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Vui</a:t>
            </a:r>
            <a:r>
              <a:rPr kumimoji="0" lang="en-US" sz="13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cùng</a:t>
            </a:r>
            <a:r>
              <a:rPr kumimoji="0" lang="en-US" sz="13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đồng</a:t>
            </a:r>
            <a:r>
              <a:rPr kumimoji="0" lang="en-US" sz="13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đội</a:t>
            </a:r>
            <a:endParaRPr kumimoji="0" lang="en-US" sz="135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anh-dep-kungfu-panda-230572-1-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199" y="4364250"/>
            <a:ext cx="1295401" cy="2217873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nganh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64365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762000" y="6858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6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3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Vui</a:t>
            </a:r>
            <a:r>
              <a:rPr kumimoji="0" lang="en-US" sz="13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cùng</a:t>
            </a:r>
            <a:r>
              <a:rPr kumimoji="0" lang="en-US" sz="13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đồng</a:t>
            </a:r>
            <a:r>
              <a:rPr kumimoji="0" lang="en-US" sz="13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đội</a:t>
            </a:r>
            <a:endParaRPr kumimoji="0" lang="en-US" sz="135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anh-dep-kungfu-panda-230572-1-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199" y="4364250"/>
            <a:ext cx="1295401" cy="2217873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u ech con tro choi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448800" cy="739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79438"/>
          </a:xfrm>
        </p:spPr>
        <p:txBody>
          <a:bodyPr>
            <a:noAutofit/>
          </a:bodyPr>
          <a:lstStyle/>
          <a:p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914400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en-US" sz="60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        </a:t>
            </a:r>
          </a:p>
          <a:p>
            <a:pPr>
              <a:buNone/>
            </a:pPr>
            <a:r>
              <a:rPr lang="en-US" b="1" dirty="0" smtClean="0"/>
              <a:t>                         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1752601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447800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>
            <a:prstTxWarp prst="textWave1">
              <a:avLst/>
            </a:prstTxWarp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nh-dep-kungfu-panda-230572-1-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4267200"/>
            <a:ext cx="1749757" cy="231492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9906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VUI</a:t>
            </a: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CÙNG</a:t>
            </a:r>
            <a:r>
              <a:rPr kumimoji="0" lang="en-US" sz="13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ĐỒNG</a:t>
            </a:r>
            <a:r>
              <a:rPr kumimoji="0" lang="en-US" sz="13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ĐỘI</a:t>
            </a:r>
            <a:endParaRPr kumimoji="0" lang="en-US" sz="115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nganh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65" y="0"/>
            <a:ext cx="9164365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762000" y="6858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6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3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TÌM</a:t>
            </a:r>
            <a:r>
              <a:rPr kumimoji="0" lang="en-US" sz="13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BẠN</a:t>
            </a:r>
            <a:r>
              <a:rPr kumimoji="0" lang="en-US" sz="13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anh-dep-kungfu-panda-230572-1-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199" y="4364250"/>
            <a:ext cx="1295401" cy="2217873"/>
          </a:xfrm>
          <a:prstGeom prst="rect">
            <a:avLst/>
          </a:prstGeom>
        </p:spPr>
      </p:pic>
      <p:pic>
        <p:nvPicPr>
          <p:cNvPr id="6" name="chau yeu ba 1 lo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nganh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65" y="0"/>
            <a:ext cx="9164365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762000" y="6858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6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3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TÌM</a:t>
            </a:r>
            <a:r>
              <a:rPr kumimoji="0" lang="en-US" sz="13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BẠN</a:t>
            </a:r>
            <a:r>
              <a:rPr kumimoji="0" lang="en-US" sz="13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anh-dep-kungfu-panda-230572-1-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199" y="4364250"/>
            <a:ext cx="1295401" cy="2217873"/>
          </a:xfrm>
          <a:prstGeom prst="rect">
            <a:avLst/>
          </a:prstGeom>
        </p:spPr>
      </p:pic>
      <p:pic>
        <p:nvPicPr>
          <p:cNvPr id="7" name="co va me 1 lan 00_00_00-00_00_2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448800" cy="739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79438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</a:rPr>
              <a:t>PHÒNG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DỤC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ĐÀO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TẠO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QuẬN</a:t>
            </a:r>
            <a:r>
              <a:rPr lang="en-US" sz="2800" b="1" dirty="0" smtClean="0">
                <a:solidFill>
                  <a:srgbClr val="0000FF"/>
                </a:solidFill>
              </a:rPr>
              <a:t> NAM </a:t>
            </a:r>
            <a:r>
              <a:rPr lang="en-US" sz="2800" b="1" dirty="0" err="1" smtClean="0">
                <a:solidFill>
                  <a:srgbClr val="0000FF"/>
                </a:solidFill>
              </a:rPr>
              <a:t>TỪ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LIÊM</a:t>
            </a:r>
            <a:r>
              <a:rPr lang="en-US" sz="2800" b="1" dirty="0" smtClean="0">
                <a:solidFill>
                  <a:srgbClr val="0000FF"/>
                </a:solidFill>
              </a:rPr>
              <a:t/>
            </a:r>
            <a:br>
              <a:rPr lang="en-US" sz="2800" b="1" dirty="0" smtClean="0">
                <a:solidFill>
                  <a:srgbClr val="0000FF"/>
                </a:solidFill>
              </a:rPr>
            </a:br>
            <a:r>
              <a:rPr lang="en-US" sz="2800" b="1" dirty="0" err="1" smtClean="0">
                <a:solidFill>
                  <a:srgbClr val="0000FF"/>
                </a:solidFill>
              </a:rPr>
              <a:t>TRƯỜNG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MẦM</a:t>
            </a:r>
            <a:r>
              <a:rPr lang="en-US" sz="2800" b="1" dirty="0" smtClean="0">
                <a:solidFill>
                  <a:srgbClr val="0000FF"/>
                </a:solidFill>
              </a:rPr>
              <a:t> NON </a:t>
            </a:r>
            <a:r>
              <a:rPr lang="en-US" sz="2800" b="1" dirty="0" err="1" smtClean="0">
                <a:solidFill>
                  <a:srgbClr val="0000FF"/>
                </a:solidFill>
              </a:rPr>
              <a:t>MỸ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ĐÌNH</a:t>
            </a:r>
            <a:r>
              <a:rPr lang="en-US" sz="2800" b="1" dirty="0" smtClean="0">
                <a:solidFill>
                  <a:srgbClr val="0000FF"/>
                </a:solidFill>
              </a:rPr>
              <a:t> 1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914400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en-US" sz="60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        </a:t>
            </a:r>
          </a:p>
          <a:p>
            <a:pPr>
              <a:buNone/>
            </a:pPr>
            <a:r>
              <a:rPr lang="en-US" b="1" dirty="0" smtClean="0"/>
              <a:t>                         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1752601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6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46000" b="1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447800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>
            <a:prstTxWarp prst="textWave1">
              <a:avLst/>
            </a:prstTxWarp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nh-dep-kungfu-panda-230572-1-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4267200"/>
            <a:ext cx="1749757" cy="231492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16002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Chúc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các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bé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chăm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ngoan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học</a:t>
            </a:r>
            <a:r>
              <a:rPr kumimoji="0" lang="en-US" sz="8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giỏi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7"/>
  <p:tag name="MMPROD_UIDATA" val="&lt;database version=&quot;6.0&quot;&gt;&lt;object type=&quot;1&quot; unique_id=&quot;10001&quot;&gt;&lt;object type=&quot;8&quot; unique_id=&quot;196117&quot;&gt;&lt;/object&gt;&lt;object type=&quot;2&quot; unique_id=&quot;196118&quot;&gt;&lt;object type=&quot;3&quot; unique_id=&quot;196119&quot;&gt;&lt;property id=&quot;20148&quot; value=&quot;5&quot;/&gt;&lt;property id=&quot;20300&quot; value=&quot;Slide 1 - &amp;quot;PHÒNG GIÁO DỤC VÀ ĐÀO TẠO QUẬN LONG BIÊN&amp;#x0D;&amp;#x0A;TRƯỜNG MẦM NON PHÚC ĐỒNG&amp;quot;&quot;/&gt;&lt;property id=&quot;20307&quot; value=&quot;266&quot;/&gt;&lt;/object&gt;&lt;object type=&quot;3&quot; unique_id=&quot;196122&quot;&gt;&lt;property id=&quot;20148&quot; value=&quot;5&quot;/&gt;&lt;property id=&quot;20300&quot; value=&quot;Slide 2&quot;/&gt;&lt;property id=&quot;20307&quot; value=&quot;272&quot;/&gt;&lt;/object&gt;&lt;object type=&quot;3&quot; unique_id=&quot;196124&quot;&gt;&lt;property id=&quot;20148&quot; value=&quot;5&quot;/&gt;&lt;property id=&quot;20300&quot; value=&quot;Slide 3&quot;/&gt;&lt;property id=&quot;20307&quot; value=&quot;267&quot;/&gt;&lt;/object&gt;&lt;object type=&quot;3&quot; unique_id=&quot;196125&quot;&gt;&lt;property id=&quot;20148&quot; value=&quot;5&quot;/&gt;&lt;property id=&quot;20300&quot; value=&quot;Slide 4&quot;/&gt;&lt;property id=&quot;20307&quot; value=&quot;270&quot;/&gt;&lt;/object&gt;&lt;object type=&quot;3&quot; unique_id=&quot;196126&quot;&gt;&lt;property id=&quot;20148&quot; value=&quot;5&quot;/&gt;&lt;property id=&quot;20300&quot; value=&quot;Slide 5&quot;/&gt;&lt;property id=&quot;20307&quot; value=&quot;271&quot;/&gt;&lt;/object&gt;&lt;object type=&quot;3&quot; unique_id=&quot;196127&quot;&gt;&lt;property id=&quot;20148&quot; value=&quot;5&quot;/&gt;&lt;property id=&quot;20300&quot; value=&quot;Slide 6&quot;/&gt;&lt;property id=&quot;20307&quot; value=&quot;269&quot;/&gt;&lt;/object&gt;&lt;object type=&quot;3&quot; unique_id=&quot;196128&quot;&gt;&lt;property id=&quot;20148&quot; value=&quot;5&quot;/&gt;&lt;property id=&quot;20300&quot; value=&quot;Slide 7&quot;/&gt;&lt;property id=&quot;20307&quot; value=&quot;274&quot;/&gt;&lt;/object&gt;&lt;object type=&quot;3&quot; unique_id=&quot;196129&quot;&gt;&lt;property id=&quot;20148&quot; value=&quot;5&quot;/&gt;&lt;property id=&quot;20300&quot; value=&quot;Slide 8 - &amp;quot;PHÒNG GIÁO DỤC VÀ ĐÀO TẠO QuẬN NAM TỪ LIÊM&amp;#x0D;&amp;#x0A;TRƯỜNG MẦM NON MỸ ĐÌNH 1&amp;quot;&quot;/&gt;&lt;property id=&quot;20307&quot; value=&quot;273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98</Words>
  <Application>Microsoft Office PowerPoint</Application>
  <PresentationFormat>On-screen Show (4:3)</PresentationFormat>
  <Paragraphs>272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PHÒNG GIÁO DỤC VÀ ĐÀO TẠO QUẬN LONG BIÊN TRƯỜNG MẦM NON PHÚC ĐỒNG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PHÒNG GIÁO DỤC VÀ ĐÀO TẠO QuẬN NAM TỪ LIÊM TRƯỜNG MẦM NON MỸ ĐÌNH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NAM TỪ LIÊM TRƯỜNG MẦM NON MỸ ĐÌNH 1</dc:title>
  <dc:creator>admin</dc:creator>
  <cp:lastModifiedBy>AnhTu</cp:lastModifiedBy>
  <cp:revision>44</cp:revision>
  <dcterms:created xsi:type="dcterms:W3CDTF">2006-08-16T00:00:00Z</dcterms:created>
  <dcterms:modified xsi:type="dcterms:W3CDTF">2019-05-07T00:24:21Z</dcterms:modified>
</cp:coreProperties>
</file>