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viên:Nguyễn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Thùy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Dương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2335582" y="2819400"/>
            <a:ext cx="5502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685800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Phòng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</a:t>
            </a:r>
            <a:r>
              <a:rPr lang="en-US" sz="3200" b="1" dirty="0" err="1" smtClean="0">
                <a:solidFill>
                  <a:srgbClr val="0070C0"/>
                </a:solidFill>
              </a:rPr>
              <a:t>iáo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dục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đào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Quận</a:t>
            </a:r>
            <a:r>
              <a:rPr lang="en-US" sz="3200" b="1" dirty="0" smtClean="0">
                <a:solidFill>
                  <a:srgbClr val="0070C0"/>
                </a:solidFill>
              </a:rPr>
              <a:t> Long </a:t>
            </a:r>
            <a:r>
              <a:rPr lang="en-US" sz="3200" b="1" dirty="0" err="1" smtClean="0">
                <a:solidFill>
                  <a:srgbClr val="0070C0"/>
                </a:solidFill>
              </a:rPr>
              <a:t>Biên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     </a:t>
            </a:r>
            <a:r>
              <a:rPr lang="en-US" sz="3200" b="1" dirty="0" err="1" smtClean="0">
                <a:solidFill>
                  <a:srgbClr val="0070C0"/>
                </a:solidFill>
              </a:rPr>
              <a:t>Trường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mầm</a:t>
            </a:r>
            <a:r>
              <a:rPr lang="en-US" sz="3200" b="1" dirty="0" smtClean="0">
                <a:solidFill>
                  <a:srgbClr val="0070C0"/>
                </a:solidFill>
              </a:rPr>
              <a:t> non  </a:t>
            </a:r>
            <a:r>
              <a:rPr lang="en-US" sz="3200" b="1" dirty="0" err="1" smtClean="0">
                <a:solidFill>
                  <a:srgbClr val="0070C0"/>
                </a:solidFill>
              </a:rPr>
              <a:t>Phúc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Đồng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94</Words>
  <Application>Microsoft Office PowerPoint</Application>
  <PresentationFormat>On-screen Show (4:3)</PresentationFormat>
  <Paragraphs>26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Windows User</cp:lastModifiedBy>
  <cp:revision>31</cp:revision>
  <dcterms:created xsi:type="dcterms:W3CDTF">2013-12-07T08:37:31Z</dcterms:created>
  <dcterms:modified xsi:type="dcterms:W3CDTF">2019-05-06T05:04:16Z</dcterms:modified>
</cp:coreProperties>
</file>