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  <p:sldId id="261" r:id="rId4"/>
    <p:sldId id="257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8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9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3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5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8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4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7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7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9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3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80A09-0FA6-4E90-8EA2-A7F3FCEED2E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7CE8B-8E23-4A7F-AFAD-DAD6DD92F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9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02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4466" y="526093"/>
            <a:ext cx="6475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81611" y="1177446"/>
            <a:ext cx="72776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NHẬN BIẾT TẬP NÓI</a:t>
            </a:r>
          </a:p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en-US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tài: Cái bát - Cái thìa</a:t>
            </a:r>
          </a:p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Lứa tuổi: Nhà trẻ 24-36 tháng tuổi</a:t>
            </a:r>
          </a:p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Giáo viên: Hoàng Thị Thu Hường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4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0493" y="563671"/>
            <a:ext cx="9319365" cy="52985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6" descr="Káº¿t quáº£ hÃ¬nh áº£nh cho hinh anh cai bat c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383" y="751562"/>
            <a:ext cx="8943584" cy="488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30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0493" y="563671"/>
            <a:ext cx="8981161" cy="52985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074" name="Picture 2" descr="Káº¿t quáº£ hÃ¬nh áº£nh cho hinh anh ÄÃ´i ÄÅ©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592" y="801666"/>
            <a:ext cx="8404964" cy="479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4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03124" y="663769"/>
            <a:ext cx="9344416" cy="52985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9" name="Picture 4" descr="Káº¿t quáº£ hÃ¬nh áº£nh cho hinh anh cai 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699" y="851869"/>
            <a:ext cx="9031265" cy="494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09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80986" y="563671"/>
            <a:ext cx="6450904" cy="58120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b="1" cap="all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098" name="Picture 2" descr="Káº¿t quáº£ hÃ¬nh áº£nh cho hinh anh cai cá»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767" y="831675"/>
            <a:ext cx="5711870" cy="529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38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30</Words>
  <Application>Microsoft Office PowerPoint</Application>
  <PresentationFormat>Custom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Hình 1</dc:title>
  <dc:creator>Admin</dc:creator>
  <cp:lastModifiedBy>Nguyen </cp:lastModifiedBy>
  <cp:revision>12</cp:revision>
  <dcterms:created xsi:type="dcterms:W3CDTF">2018-10-07T13:26:44Z</dcterms:created>
  <dcterms:modified xsi:type="dcterms:W3CDTF">2018-10-11T00:42:10Z</dcterms:modified>
</cp:coreProperties>
</file>