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63" r:id="rId4"/>
    <p:sldId id="275" r:id="rId5"/>
    <p:sldId id="262" r:id="rId6"/>
    <p:sldId id="266" r:id="rId7"/>
    <p:sldId id="276" r:id="rId8"/>
    <p:sldId id="277" r:id="rId9"/>
    <p:sldId id="278" r:id="rId10"/>
    <p:sldId id="280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07C9-BABE-45B3-AB27-81D72FBA987E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98CD-6D27-40CC-A39B-0A04C3FD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2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07C9-BABE-45B3-AB27-81D72FBA987E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98CD-6D27-40CC-A39B-0A04C3FD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8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07C9-BABE-45B3-AB27-81D72FBA987E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98CD-6D27-40CC-A39B-0A04C3FD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1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07C9-BABE-45B3-AB27-81D72FBA987E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98CD-6D27-40CC-A39B-0A04C3FD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6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07C9-BABE-45B3-AB27-81D72FBA987E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98CD-6D27-40CC-A39B-0A04C3FD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8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07C9-BABE-45B3-AB27-81D72FBA987E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98CD-6D27-40CC-A39B-0A04C3FD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1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07C9-BABE-45B3-AB27-81D72FBA987E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98CD-6D27-40CC-A39B-0A04C3FD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0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07C9-BABE-45B3-AB27-81D72FBA987E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98CD-6D27-40CC-A39B-0A04C3FD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7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07C9-BABE-45B3-AB27-81D72FBA987E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98CD-6D27-40CC-A39B-0A04C3FD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4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07C9-BABE-45B3-AB27-81D72FBA987E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98CD-6D27-40CC-A39B-0A04C3FD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7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07C9-BABE-45B3-AB27-81D72FBA987E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98CD-6D27-40CC-A39B-0A04C3FD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0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907C9-BABE-45B3-AB27-81D72FBA987E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98CD-6D27-40CC-A39B-0A04C3FD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5536" y="1124744"/>
            <a:ext cx="8208912" cy="4968552"/>
            <a:chOff x="2310837" y="2292530"/>
            <a:chExt cx="4581030" cy="20787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0837" y="2292530"/>
              <a:ext cx="4581030" cy="207878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3491880" y="2318255"/>
              <a:ext cx="2446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FFFF00"/>
                  </a:solidFill>
                </a:rPr>
                <a:t>Viêng</a:t>
              </a:r>
              <a:r>
                <a:rPr lang="en-US" b="1" dirty="0" smtClean="0">
                  <a:solidFill>
                    <a:srgbClr val="FFFF00"/>
                  </a:solidFill>
                </a:rPr>
                <a:t> </a:t>
              </a:r>
              <a:r>
                <a:rPr lang="en-US" b="1" dirty="0" err="1" smtClean="0">
                  <a:solidFill>
                    <a:srgbClr val="FFFF00"/>
                  </a:solidFill>
                </a:rPr>
                <a:t>Chăn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907704" y="309928"/>
            <a:ext cx="5184576" cy="50405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Thủ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đô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nước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Lào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5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4" y="1412776"/>
            <a:ext cx="3539840" cy="2304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0" y="4365104"/>
            <a:ext cx="3592431" cy="2407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365104"/>
            <a:ext cx="3617235" cy="2345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3374781" cy="2304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35550" y="2288411"/>
            <a:ext cx="172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Vịnh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Hạ</a:t>
            </a:r>
            <a:r>
              <a:rPr lang="en-US" b="1" dirty="0" smtClean="0">
                <a:solidFill>
                  <a:srgbClr val="FFFF00"/>
                </a:solidFill>
              </a:rPr>
              <a:t> Long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C</a:t>
            </a:r>
            <a:r>
              <a:rPr lang="en-US" b="1" smtClean="0">
                <a:solidFill>
                  <a:srgbClr val="FF0000"/>
                </a:solidFill>
              </a:rPr>
              <a:t>ố đô huế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9372" y="632100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Sapa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1340" y="219512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Phố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cổ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hội</a:t>
            </a:r>
            <a:r>
              <a:rPr lang="en-US" sz="2400" b="1" dirty="0" smtClean="0">
                <a:solidFill>
                  <a:schemeClr val="bg1"/>
                </a:solidFill>
              </a:rPr>
              <a:t> An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608" y="116633"/>
            <a:ext cx="7128792" cy="4320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M</a:t>
            </a:r>
            <a:r>
              <a:rPr lang="en-US" b="1" dirty="0" err="1" smtClean="0">
                <a:solidFill>
                  <a:srgbClr val="FF0000"/>
                </a:solidFill>
              </a:rPr>
              <a:t>ột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số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danh</a:t>
            </a:r>
            <a:r>
              <a:rPr lang="en-US" b="1" dirty="0" smtClean="0">
                <a:solidFill>
                  <a:srgbClr val="FF0000"/>
                </a:solidFill>
              </a:rPr>
              <a:t> lam </a:t>
            </a:r>
            <a:r>
              <a:rPr lang="en-US" b="1" dirty="0" err="1" smtClean="0">
                <a:solidFill>
                  <a:srgbClr val="FF0000"/>
                </a:solidFill>
              </a:rPr>
              <a:t>thắng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cảnh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của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nước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Việt</a:t>
            </a:r>
            <a:r>
              <a:rPr lang="en-US" b="1" dirty="0" smtClean="0">
                <a:solidFill>
                  <a:srgbClr val="FF0000"/>
                </a:solidFill>
              </a:rPr>
              <a:t> Nam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18" y="692696"/>
            <a:ext cx="6840760" cy="404939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998418" y="4457150"/>
            <a:ext cx="2061414" cy="2076578"/>
            <a:chOff x="998418" y="4457150"/>
            <a:chExt cx="2061414" cy="2076578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979712" y="4457150"/>
              <a:ext cx="0" cy="120409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998418" y="5813648"/>
              <a:ext cx="2061414" cy="72008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rgbClr val="FF0000"/>
                  </a:solidFill>
                </a:rPr>
                <a:t>Máu </a:t>
              </a:r>
              <a:endParaRPr lang="en-US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3745" y="3430100"/>
            <a:ext cx="2016224" cy="3103628"/>
            <a:chOff x="3503745" y="3430100"/>
            <a:chExt cx="2016224" cy="3103628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511857" y="3430100"/>
              <a:ext cx="21141" cy="223224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3503745" y="5813648"/>
              <a:ext cx="2016224" cy="72008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/>
                <a:t>Sự thịnh vượng</a:t>
              </a:r>
              <a:endParaRPr lang="en-US" b="1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84168" y="3645024"/>
            <a:ext cx="2085144" cy="2888704"/>
            <a:chOff x="5940152" y="3645024"/>
            <a:chExt cx="2085144" cy="2888704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6732240" y="3645024"/>
              <a:ext cx="0" cy="20162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5940152" y="5813648"/>
              <a:ext cx="2085144" cy="7200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chemeClr val="accent2">
                      <a:lumMod val="50000"/>
                    </a:schemeClr>
                  </a:solidFill>
                </a:rPr>
                <a:t>Mặt trăng</a:t>
              </a:r>
              <a:endParaRPr lang="en-US" b="1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802245" y="168812"/>
            <a:ext cx="5653499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Quốc kỳ và ý nghĩa của quốc kỳ nước Lào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2976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36712"/>
            <a:ext cx="6624736" cy="4959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3768" y="5949280"/>
            <a:ext cx="47525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Shing</a:t>
            </a:r>
            <a:r>
              <a:rPr lang="en-US" sz="2800" b="1" dirty="0" smtClean="0"/>
              <a:t> - </a:t>
            </a:r>
            <a:r>
              <a:rPr lang="en-US" sz="2800" b="1" dirty="0" err="1" smtClean="0"/>
              <a:t>shalon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259632" y="116632"/>
            <a:ext cx="6480720" cy="50405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Quốc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phục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nước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592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12"/>
            <a:ext cx="7235289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63688" y="5949280"/>
            <a:ext cx="6587217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Hoa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Champa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259632" y="116632"/>
            <a:ext cx="6480720" cy="50405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Hoa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nước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324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11560" y="1081818"/>
            <a:ext cx="3528392" cy="2559610"/>
            <a:chOff x="323528" y="260648"/>
            <a:chExt cx="3528392" cy="194061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60648"/>
              <a:ext cx="3528392" cy="194061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27584" y="277385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Chùa Pra-keo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63688" y="1081817"/>
            <a:ext cx="3456384" cy="2412910"/>
            <a:chOff x="5364088" y="251876"/>
            <a:chExt cx="3456384" cy="19493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53"/>
            <a:stretch/>
          </p:blipFill>
          <p:spPr>
            <a:xfrm>
              <a:off x="5364088" y="251876"/>
              <a:ext cx="3456384" cy="194939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82564" y="275091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rgbClr val="FF0000"/>
                  </a:solidFill>
                </a:rPr>
                <a:t>Cánh đồng chum</a:t>
              </a:r>
              <a:endParaRPr lang="en-US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3528" y="4221088"/>
            <a:ext cx="3816424" cy="2493576"/>
            <a:chOff x="323528" y="4581128"/>
            <a:chExt cx="3456384" cy="208234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4581128"/>
              <a:ext cx="3456384" cy="208234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43608" y="4628906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FF0000"/>
                  </a:solidFill>
                </a:rPr>
                <a:t>Sông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Mê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Kông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64088" y="4278301"/>
            <a:ext cx="3456384" cy="2396272"/>
            <a:chOff x="5364088" y="4622345"/>
            <a:chExt cx="3456384" cy="205222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4622345"/>
              <a:ext cx="3456384" cy="205222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938548" y="4628906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Thác Kuang Si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543681" y="116632"/>
            <a:ext cx="5936526" cy="4320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</a:rPr>
              <a:t>Thủ đô và một số danh lam thắng cảnh của nước Lào</a:t>
            </a:r>
            <a:endParaRPr lang="en-US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1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998320" y="724792"/>
            <a:ext cx="3240360" cy="2077365"/>
            <a:chOff x="2915816" y="188640"/>
            <a:chExt cx="3240360" cy="20773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188640"/>
              <a:ext cx="3240360" cy="207736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391807" y="190761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Gà Savanakhẹt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6358" y="2906044"/>
            <a:ext cx="3312368" cy="1915000"/>
            <a:chOff x="576358" y="2420888"/>
            <a:chExt cx="3312368" cy="1915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358" y="2420888"/>
              <a:ext cx="3312368" cy="1915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64390" y="2450296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/>
                <a:t>X</a:t>
              </a:r>
              <a:r>
                <a:rPr lang="en-US" sz="2400" b="1" smtClean="0"/>
                <a:t>ôi nếp Lào</a:t>
              </a:r>
              <a:endParaRPr lang="en-US" sz="2400" b="1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80112" y="2761159"/>
            <a:ext cx="3211876" cy="2076632"/>
            <a:chOff x="5364088" y="2266005"/>
            <a:chExt cx="3211876" cy="20766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34" b="8257"/>
            <a:stretch/>
          </p:blipFill>
          <p:spPr>
            <a:xfrm>
              <a:off x="5364088" y="2427637"/>
              <a:ext cx="3211876" cy="1915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25910" y="2266005"/>
              <a:ext cx="2088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/>
                <a:t>Lạp</a:t>
              </a:r>
              <a:endParaRPr lang="en-US" sz="2800" b="1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14375" y="4837791"/>
            <a:ext cx="3240360" cy="1872208"/>
            <a:chOff x="2934963" y="4677066"/>
            <a:chExt cx="3240360" cy="187220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17" b="21029"/>
            <a:stretch/>
          </p:blipFill>
          <p:spPr>
            <a:xfrm>
              <a:off x="2934963" y="4677066"/>
              <a:ext cx="3240360" cy="187220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210969" y="6149164"/>
              <a:ext cx="26500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solidFill>
                    <a:srgbClr val="FF0000"/>
                  </a:solidFill>
                </a:rPr>
                <a:t>Tóp mỡ cuộn rau sống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115616" y="116633"/>
            <a:ext cx="68407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Một số món ăn phổ biến của đất nước Lào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19023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3" y="1268760"/>
            <a:ext cx="5904656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403648" y="540053"/>
            <a:ext cx="6696744" cy="4320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Thủ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đô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một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số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thắng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cảnh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của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nước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Việt</a:t>
            </a:r>
            <a:r>
              <a:rPr lang="en-US" b="1" dirty="0" smtClean="0">
                <a:solidFill>
                  <a:srgbClr val="FF0000"/>
                </a:solidFill>
              </a:rPr>
              <a:t> Nam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41339"/>
            <a:ext cx="6696744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115616" y="5902324"/>
            <a:ext cx="7200800" cy="5950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Hoa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Sen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632" y="116632"/>
            <a:ext cx="6480720" cy="50405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Q</a:t>
            </a:r>
            <a:r>
              <a:rPr lang="en-US" sz="2400" b="1" dirty="0" err="1" smtClean="0"/>
              <a:t>uốc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nước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Việt</a:t>
            </a:r>
            <a:r>
              <a:rPr lang="en-US" sz="2400" b="1" dirty="0" smtClean="0"/>
              <a:t> Nam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6510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6"/>
          <a:stretch/>
        </p:blipFill>
        <p:spPr>
          <a:xfrm>
            <a:off x="2605367" y="116632"/>
            <a:ext cx="3744415" cy="244827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23529" y="2324268"/>
            <a:ext cx="2448272" cy="1912719"/>
            <a:chOff x="433053" y="2708919"/>
            <a:chExt cx="3202843" cy="19311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53" y="2708919"/>
              <a:ext cx="3202843" cy="191271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954354" y="4178427"/>
              <a:ext cx="216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FFFF00"/>
                  </a:solidFill>
                </a:rPr>
                <a:t>Phở bò</a:t>
              </a:r>
              <a:endParaRPr lang="en-US" sz="2400" b="1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36897" y="2271877"/>
            <a:ext cx="2259335" cy="1965110"/>
            <a:chOff x="5724128" y="2708918"/>
            <a:chExt cx="3123431" cy="193117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2708918"/>
              <a:ext cx="3123431" cy="191271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6588224" y="4270760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FFFF00"/>
                  </a:solidFill>
                </a:rPr>
                <a:t>Cốm làng Vòng</a:t>
              </a:r>
              <a:endParaRPr lang="en-US" b="1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76399" y="2340007"/>
            <a:ext cx="2232249" cy="1981387"/>
            <a:chOff x="2915817" y="4717714"/>
            <a:chExt cx="3312368" cy="19813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7" y="4717714"/>
              <a:ext cx="3312368" cy="198138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3779912" y="4943432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rgbClr val="FF0000"/>
                  </a:solidFill>
                </a:rPr>
                <a:t>Bún Chả</a:t>
              </a:r>
              <a:endParaRPr lang="en-US" b="1">
                <a:solidFill>
                  <a:srgbClr val="FF0000"/>
                </a:solidFill>
              </a:endParaRPr>
            </a:p>
          </p:txBody>
        </p:sp>
      </p:grpSp>
      <p:pic>
        <p:nvPicPr>
          <p:cNvPr id="2050" name="Picture 2" descr="D:\B5 năm học 2018-2019\hoi giang\ngoc\20180206084220-skjpg-bb-baaacA1Bc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99" y="4453851"/>
            <a:ext cx="2244233" cy="2055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B5 năm học 2018-2019\hoi giang\ngoc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505" y="4453851"/>
            <a:ext cx="2170219" cy="2071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5367" y="6165304"/>
            <a:ext cx="1089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Bánh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giầy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9586" y="4453851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Bánh</a:t>
            </a:r>
            <a:r>
              <a:rPr lang="en-US" b="1" dirty="0" smtClean="0"/>
              <a:t> </a:t>
            </a:r>
            <a:r>
              <a:rPr lang="en-US" b="1" dirty="0" err="1" smtClean="0"/>
              <a:t>Chưng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006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2&quot;/&gt;&lt;/object&gt;&lt;object type=&quot;3&quot; unique_id=&quot;10005&quot;&gt;&lt;property id=&quot;20148&quot; value=&quot;5&quot;/&gt;&lt;property id=&quot;20300&quot; value=&quot;Slide 2&quot;/&gt;&lt;property id=&quot;20307&quot; value=&quot;273&quot;/&gt;&lt;/object&gt;&lt;object type=&quot;3&quot; unique_id=&quot;10006&quot;&gt;&lt;property id=&quot;20148&quot; value=&quot;5&quot;/&gt;&lt;property id=&quot;20300&quot; value=&quot;Slide 3&quot;/&gt;&lt;property id=&quot;20307&quot; value=&quot;263&quot;/&gt;&lt;/object&gt;&lt;object type=&quot;3&quot; unique_id=&quot;10007&quot;&gt;&lt;property id=&quot;20148&quot; value=&quot;5&quot;/&gt;&lt;property id=&quot;20300&quot; value=&quot;Slide 4&quot;/&gt;&lt;property id=&quot;20307&quot; value=&quot;275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66&quot;/&gt;&lt;/object&gt;&lt;object type=&quot;3&quot; unique_id=&quot;10010&quot;&gt;&lt;property id=&quot;20148&quot; value=&quot;5&quot;/&gt;&lt;property id=&quot;20300&quot; value=&quot;Slide 7&quot;/&gt;&lt;property id=&quot;20307&quot; value=&quot;276&quot;/&gt;&lt;/object&gt;&lt;object type=&quot;3&quot; unique_id=&quot;10011&quot;&gt;&lt;property id=&quot;20148&quot; value=&quot;5&quot;/&gt;&lt;property id=&quot;20300&quot; value=&quot;Slide 8&quot;/&gt;&lt;property id=&quot;20307&quot; value=&quot;277&quot;/&gt;&lt;/object&gt;&lt;object type=&quot;3&quot; unique_id=&quot;10012&quot;&gt;&lt;property id=&quot;20148&quot; value=&quot;5&quot;/&gt;&lt;property id=&quot;20300&quot; value=&quot;Slide 9&quot;/&gt;&lt;property id=&quot;20307&quot; value=&quot;278&quot;/&gt;&lt;/object&gt;&lt;object type=&quot;3&quot; unique_id=&quot;10013&quot;&gt;&lt;property id=&quot;20148&quot; value=&quot;5&quot;/&gt;&lt;property id=&quot;20300&quot; value=&quot;Slide 10&quot;/&gt;&lt;property id=&quot;20307&quot; value=&quot;280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131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</cp:lastModifiedBy>
  <cp:revision>47</cp:revision>
  <dcterms:created xsi:type="dcterms:W3CDTF">2018-10-26T02:21:27Z</dcterms:created>
  <dcterms:modified xsi:type="dcterms:W3CDTF">2018-11-26T05:16:13Z</dcterms:modified>
</cp:coreProperties>
</file>