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8" r:id="rId2"/>
    <p:sldId id="259" r:id="rId3"/>
    <p:sldId id="260" r:id="rId4"/>
    <p:sldId id="261" r:id="rId5"/>
    <p:sldId id="263" r:id="rId6"/>
    <p:sldId id="266" r:id="rId7"/>
    <p:sldId id="276" r:id="rId8"/>
    <p:sldId id="285" r:id="rId9"/>
    <p:sldId id="288" r:id="rId10"/>
    <p:sldId id="286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8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64DAE-C1B2-4742-9EA9-D24512F432D1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E409C-1A50-4F80-8ACD-4E4D7AEE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79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1D9-B3FE-425A-97E5-BAE324593BD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14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1D9-B3FE-425A-97E5-BAE324593BD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22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1D9-B3FE-425A-97E5-BAE324593BD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8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1D9-B3FE-425A-97E5-BAE324593BD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89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1D9-B3FE-425A-97E5-BAE324593BD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94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1D9-B3FE-425A-97E5-BAE324593BD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69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1D9-B3FE-425A-97E5-BAE324593BD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96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1D9-B3FE-425A-97E5-BAE324593BD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29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1D9-B3FE-425A-97E5-BAE324593BD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99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E409C-1A50-4F80-8ACD-4E4D7AEE62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4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5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EFA11-AA8A-4FC3-9B04-471AC7C825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647C9-DB1A-4954-8922-313185EC3E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2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29850">
        <p:pull/>
      </p:transition>
    </mc:Choice>
    <mc:Fallback xmlns="">
      <p:transition advClick="0" advTm="29850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1992" y="2242319"/>
            <a:ext cx="49606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alt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altLang="vi-VN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59832" y="6309320"/>
            <a:ext cx="2848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2000" b="1" dirty="0">
                <a:solidFill>
                  <a:srgbClr val="000099"/>
                </a:solidFill>
              </a:rPr>
              <a:t>Năm học: 2017 – 2018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1992" y="3212976"/>
            <a:ext cx="44255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vi-VN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altLang="vi-VN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vi-VN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vi-VN" altLang="vi-VN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9017" y="620688"/>
            <a:ext cx="570316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55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0833">
        <p:pull/>
      </p:transition>
    </mc:Choice>
    <mc:Fallback xmlns="">
      <p:transition advClick="0" advTm="10833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872" y="2368788"/>
            <a:ext cx="73116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vi-VN" sz="28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Chúc</a:t>
            </a:r>
            <a:r>
              <a:rPr lang="en-US" altLang="vi-VN" sz="28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vi-VN" sz="28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các</a:t>
            </a:r>
            <a:r>
              <a:rPr lang="en-US" altLang="vi-VN" sz="28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con </a:t>
            </a:r>
            <a:r>
              <a:rPr lang="en-US" altLang="vi-VN" sz="28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luôn</a:t>
            </a:r>
            <a:r>
              <a:rPr lang="en-US" altLang="vi-VN" sz="28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vi-VN" sz="28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chăm</a:t>
            </a:r>
            <a:r>
              <a:rPr lang="en-US" altLang="vi-VN" sz="28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vi-VN" sz="28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ngoan</a:t>
            </a:r>
            <a:r>
              <a:rPr lang="en-US" altLang="vi-VN" sz="28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vi-VN" sz="28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học</a:t>
            </a:r>
            <a:r>
              <a:rPr lang="en-US" altLang="vi-VN" sz="28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vi-VN" sz="28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giỏi</a:t>
            </a:r>
            <a:endParaRPr lang="en-US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88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432">
        <p:pull/>
      </p:transition>
    </mc:Choice>
    <mc:Fallback xmlns="">
      <p:transition advClick="0" advTm="4432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3768" y="404664"/>
            <a:ext cx="64807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.VnTime"/>
                <a:ea typeface="Times New Roman"/>
                <a:cs typeface="Times New Roman"/>
              </a:rPr>
              <a:t>-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Trẻ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sự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phát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triển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cây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nh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ờ được mọi người quan tâm, chăm sóc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,</a:t>
            </a:r>
            <a:r>
              <a:rPr lang="fr-FR" sz="2000" dirty="0">
                <a:latin typeface=".VnTime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cây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ra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lá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, ra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, ra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quả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000" dirty="0">
              <a:latin typeface=".VnTime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.VnTime"/>
                <a:ea typeface="Times New Roman"/>
                <a:cs typeface="Times New Roman"/>
              </a:rPr>
              <a:t> -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Trẻ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tên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truyện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tên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nhân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truyện</a:t>
            </a:r>
            <a:r>
              <a:rPr lang="fr-FR" sz="2000" dirty="0">
                <a:latin typeface=".VnTime"/>
                <a:ea typeface="Times New Roman"/>
                <a:cs typeface="Times New Roman"/>
              </a:rPr>
              <a:t>,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hiểu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nội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dung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chuyện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.</a:t>
            </a:r>
            <a:r>
              <a:rPr lang="fr-FR" sz="2000" dirty="0">
                <a:latin typeface=".VnTime"/>
                <a:ea typeface="Times New Roman"/>
                <a:cs typeface="Times New Roman"/>
              </a:rPr>
              <a:t> </a:t>
            </a:r>
            <a:endParaRPr lang="en-US" alt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alt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.VnTime"/>
                <a:ea typeface="Times New Roman"/>
                <a:cs typeface="Times New Roman"/>
              </a:rPr>
              <a:t>-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Rèn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trẻ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khả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năng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chú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ý,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ghi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nhớ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chủ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định</a:t>
            </a:r>
            <a:endParaRPr lang="en-US" sz="2000" dirty="0">
              <a:latin typeface=".VnTime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.VnTime"/>
                <a:ea typeface="Times New Roman"/>
                <a:cs typeface="Times New Roman"/>
              </a:rPr>
              <a:t> -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Trẻ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trả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lời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hỏi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cô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to,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rõ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ràng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>
                <a:latin typeface=".VnTime"/>
                <a:ea typeface="Times New Roman"/>
                <a:cs typeface="Times New Roman"/>
              </a:rPr>
              <a:t>,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ngọng</a:t>
            </a:r>
            <a:r>
              <a:rPr lang="fr-FR" sz="2000" dirty="0">
                <a:latin typeface=".VnTime"/>
                <a:ea typeface="Times New Roman"/>
                <a:cs typeface="Times New Roman"/>
              </a:rPr>
              <a:t>. </a:t>
            </a:r>
            <a:endParaRPr lang="en-US" sz="2000" dirty="0">
              <a:latin typeface=".VnTime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.VnTime"/>
                <a:ea typeface="Times New Roman"/>
                <a:cs typeface="Times New Roman"/>
              </a:rPr>
              <a:t> -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bắt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chước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1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số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lời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thoại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nhân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truyện</a:t>
            </a:r>
            <a:r>
              <a:rPr lang="fr-FR" sz="2000" dirty="0">
                <a:latin typeface=".VnTime"/>
                <a:ea typeface="Times New Roman"/>
                <a:cs typeface="Times New Roman"/>
              </a:rPr>
              <a:t>.</a:t>
            </a:r>
            <a:endParaRPr lang="en-US" alt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.VnTime"/>
                <a:ea typeface="Times New Roman"/>
                <a:cs typeface="Times New Roman"/>
              </a:rPr>
              <a:t>-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Trẻ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hứng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thú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nghe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cô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kể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chuyện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000" dirty="0">
              <a:latin typeface=".VnTime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.VnTime"/>
                <a:ea typeface="Times New Roman"/>
                <a:cs typeface="Times New Roman"/>
              </a:rPr>
              <a:t>-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Giáo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dục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trẻ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chăm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sóc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bảo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vệ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cây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không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ngắt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lá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bẻ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cành</a:t>
            </a:r>
            <a:r>
              <a:rPr lang="fr-FR" sz="2000" dirty="0">
                <a:latin typeface=".VnTime"/>
                <a:ea typeface="Times New Roman"/>
                <a:cs typeface="Times New Roman"/>
              </a:rPr>
              <a:t>,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rửa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sạch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bóc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vỏ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trước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 khi </a:t>
            </a:r>
            <a:r>
              <a:rPr lang="fr-FR" sz="2000" dirty="0" err="1">
                <a:latin typeface="Times New Roman"/>
                <a:ea typeface="Times New Roman"/>
                <a:cs typeface="Times New Roman"/>
              </a:rPr>
              <a:t>ăn</a:t>
            </a:r>
            <a:r>
              <a:rPr lang="fr-FR" sz="20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000" dirty="0">
              <a:latin typeface=".VnTime"/>
              <a:ea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61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6988">
        <p:pull/>
      </p:transition>
    </mc:Choice>
    <mc:Fallback xmlns="">
      <p:transition advClick="0" advTm="56988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484784"/>
            <a:ext cx="626469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II: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minh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sz="2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400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pt-BR" sz="2400" b="1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V</a:t>
            </a:r>
            <a:r>
              <a:rPr lang="pt-BR" sz="2400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­ườ</a:t>
            </a:r>
            <a:r>
              <a:rPr lang="pt-BR" sz="2400" b="1" dirty="0">
                <a:solidFill>
                  <a:srgbClr val="0070C0"/>
                </a:solidFill>
                <a:latin typeface=".VnTime"/>
                <a:ea typeface="Times New Roman"/>
                <a:cs typeface="Times New Roman"/>
              </a:rPr>
              <a:t>n táo gắn quả cho trẻ đi thu hoạch táo</a:t>
            </a:r>
            <a:endParaRPr lang="en-US" sz="2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kern="0" dirty="0">
                <a:solidFill>
                  <a:srgbClr val="DAEDE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b="1" kern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1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736">
        <p:pull/>
      </p:transition>
    </mc:Choice>
    <mc:Fallback xmlns="">
      <p:transition advClick="0" advTm="30736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3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764704"/>
            <a:ext cx="52565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b: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c: Cho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41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4913">
        <p:pull/>
      </p:transition>
    </mc:Choice>
    <mc:Fallback xmlns="">
      <p:transition advClick="0" advTm="24913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676400"/>
            <a:ext cx="54553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23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8795">
        <p:pull/>
      </p:transition>
    </mc:Choice>
    <mc:Fallback xmlns="">
      <p:transition advClick="0" advTm="8795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905000"/>
            <a:ext cx="642836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28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8851">
        <p:pull/>
      </p:transition>
    </mc:Choice>
    <mc:Fallback xmlns="">
      <p:transition advClick="0" advTm="18851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chuyện Cây Táo - Chia sẻ tài liệu Mầm non Miễn phí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4"/>
            <a:ext cx="9144000" cy="68580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26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9851">
        <p:pull/>
      </p:transition>
    </mc:Choice>
    <mc:Fallback xmlns="">
      <p:transition advClick="0" advTm="29851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5776" y="980728"/>
            <a:ext cx="37444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vi-VN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vi-VN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7372" y="1676400"/>
            <a:ext cx="392122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Các con ạ, Ông, Bé, bươm bướm và gà trống</a:t>
            </a:r>
            <a:r>
              <a:rPr lang="pt-BR" b="1" dirty="0">
                <a:solidFill>
                  <a:srgbClr val="002060"/>
                </a:solidFill>
                <a:latin typeface=".VnTime"/>
                <a:ea typeface="Times New Roman"/>
                <a:cs typeface="Times New Roman"/>
              </a:rPr>
              <a:t>... </a:t>
            </a:r>
            <a:r>
              <a:rPr lang="pt-BR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đều quan tâm chăm sóc cây táo nên cây</a:t>
            </a:r>
            <a:r>
              <a:rPr lang="pt-BR" b="1" dirty="0">
                <a:solidFill>
                  <a:srgbClr val="002060"/>
                </a:solidFill>
                <a:latin typeface=".VnTime"/>
                <a:ea typeface="Times New Roman"/>
                <a:cs typeface="Times New Roman"/>
              </a:rPr>
              <a:t> </a:t>
            </a:r>
            <a:r>
              <a:rPr lang="pt-BR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đã ra hoa, ra quả để mọi người cùng ăn đấy</a:t>
            </a:r>
            <a:r>
              <a:rPr lang="pt-BR" b="1" dirty="0">
                <a:solidFill>
                  <a:srgbClr val="002060"/>
                </a:solidFill>
                <a:latin typeface=".VnTime"/>
                <a:ea typeface="Times New Roman"/>
                <a:cs typeface="Times New Roman"/>
              </a:rPr>
              <a:t>! </a:t>
            </a:r>
            <a:r>
              <a:rPr lang="pt-BR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Còn các con thì sao</a:t>
            </a:r>
            <a:r>
              <a:rPr lang="pt-BR" b="1" dirty="0">
                <a:solidFill>
                  <a:srgbClr val="002060"/>
                </a:solidFill>
                <a:latin typeface=".VnTime"/>
                <a:ea typeface="Times New Roman"/>
                <a:cs typeface="Times New Roman"/>
              </a:rPr>
              <a:t>? C</a:t>
            </a:r>
            <a:r>
              <a:rPr lang="pt-BR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ác con cũng phải biết chăm sóc cho cây, tưới nước, bắt sâu, không bẻ cành ngắt lá để cây lớn lên nhé!</a:t>
            </a:r>
            <a:endParaRPr lang="en-US" sz="1600" b="1" dirty="0">
              <a:solidFill>
                <a:srgbClr val="002060"/>
              </a:solidFill>
              <a:effectLst/>
              <a:latin typeface=".VnTime"/>
              <a:ea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4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7576">
        <p:pull/>
      </p:transition>
    </mc:Choice>
    <mc:Fallback xmlns="">
      <p:transition advClick="0" advTm="27576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762001"/>
            <a:ext cx="6324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charset="0"/>
              <a:buChar char="•"/>
            </a:pPr>
            <a:r>
              <a:rPr lang="pt-BR" sz="2800" b="1" dirty="0">
                <a:latin typeface="Times New Roman"/>
                <a:ea typeface="Times New Roman"/>
                <a:cs typeface="Times New Roman"/>
              </a:rPr>
              <a:t>Trò chơi: Thu hoạch Táo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b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- </a:t>
            </a:r>
            <a:r>
              <a:rPr lang="pt-BR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Các con ơi, ông và bé đã trồng được rất nhiều táo và đã đến mùa thu hoạch táo rồi đấy </a:t>
            </a:r>
            <a:r>
              <a:rPr lang="pt-BR" sz="2000" b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!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Cô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cháu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mình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đi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thu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hoạch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táo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giúp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ông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! </a:t>
            </a:r>
            <a:r>
              <a:rPr lang="pt-BR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Các con nhớ là mình chỉ chảy những quả chín thôi còn quả xanh thì mình để lại không hái nhé.</a:t>
            </a:r>
            <a:endParaRPr lang="en-US" sz="2000" b="1" dirty="0">
              <a:solidFill>
                <a:srgbClr val="FF0000"/>
              </a:solidFill>
              <a:effectLst/>
              <a:latin typeface=".VnTime"/>
              <a:ea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7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2899">
        <p:pull/>
      </p:transition>
    </mc:Choice>
    <mc:Fallback xmlns="">
      <p:transition advClick="0" advTm="22899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PROJECT_FOLDER_UPDATED" val="1"/>
  <p:tag name="ISPRING_PRESENTATION_TITLE" val="NCC loan 2"/>
  <p:tag name="ISPRING_PLAYERS_CUSTOMIZATION" val="UEsDBBQAAgAIANpOjk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aTo5LaG0VYX4EAADsFQAAJwAAAHVuaXZlcnNhbC9mbGFzaF9wdWJsaXNoaW5nX3NldHRpbmdzLnhtbNVY627bNhT+76cgNPRnLSdNsjSwHTiJjBj1bZayNhiGgJZoiwtFaiJl1/21p9mD7Ul2aPoaOwnVzUWLIEhEne87F55zeMTq5eeEoQnJJBW85hyVKw4iPBQR5eOacxc03547SCrMI8wEJzWHCwdd1kvVNB8yKmOfKAWiEgENlxepqjmxUumF606n0zKVaabfCpYr4JflUCRumhFJuCKZmzI8gz9qlhLpLBgsCOA3EXwBq5dKCFUNU0dEOSOIRmA5p9opzJoMy9hxjdgQh4/jTOQ8uhZMZCgbD2vOT+cN/bOUMVQ3NCFcx0TWYVEvqwscRVRbgZlPvxAUEzqOwdyj4xMHTWmk4przrnKseUDe3eWZsxvnsea5FhAFrhYKEqJwhBU2j0ajIp+VXC6YpWjGcULDAN4gHYGacxM8+O3WjffQ7QWe/3AbdNrGhgKgwPsUFAAFraDtFZG3pe8PPN/rBt7g4arVK4iwN2qN8TqNVrsg5qN35beCopq6jU5RSP+217XDXPc6/Ub3vpBpt/d9b9BudT88BL1eO2j11yhI3q3cq7rbyVmFJBZ5FhK5TtZlUfdjocSTnJVEQVNhOBuTQDQp1MwIM0kc9EdKxr/kmFE1gzqqQO95JCRtyJSEaqBrpOaoLCfOms4QgmmgbF2BldNVBb4/2fLeNeo3PNtvaBWaSor5rC3G39z607OV9cdn5y+bv8/MKlYKhzE0GtiwuW1Vd3NpKTYSfKub6Gc0FCxaeUSSIYm6OCEbDdR/pLwJkkcOGkEWMfC1lxKOfMyhaVMF/ocrApkPpaJq3qybC+lGRjFDwAenCkEdfyceYYwzcFJuri9CrxtlWP+tKxSRv5tomKXnRL0EU2Yj+JEMJVXERvSKCitGkbMIzUSOGH0kSAkEqZYn8F9M0GbfR6NMJPNVOJsUkoxCXCaUTEl0aaPoHlQkOSB1MjCijIY/c/oFDclIZMBL8ASOTVin0vCXCxGnWMo1KV7a+MZ081b3xvv0RjuIownmYUFySE2SpOog/HiGuFBLHIQjxLkk802JaDR/Z+Nb+eu3QdIkZ2ab/+/N2KA+4JYcRkuRjXnVAmu1MZ7MC1EX15waSpDClhhOeBFCY6M8J7aEIeZIcDZDOITTT+qynlCRS1gxBWyo5ddbaPCI8vnTGJowaMwikllRVo6O352cnv18/v6i7P7z199vXwQt5oI+w1qdGQyun53x7FBPJr1XQM/Oe9a4oma+MPtZI/eMWdbYp3OgNXBnGnwF+cJM+AryhclwB9sUWaK7R7STCfs/LBYzze6RX3X1OLJ/OplPUd/rcOJ7jcH1LYJ9umsH/oVNlXYFNEQVxlDnI/0xaoPp3QWwJZ4VvY68jSAk169WhLCJVg3NTm23Z+XwBxupgRmx+hvjlZUJcCSPzREDhzKjCYyC0Q/RYJ8rq0P25oP1rG/SPf7zt41pPwfqHgRnYQyJdLDk+yE69CFD/D1FzTytrlW27lFWdxPbl4P6TUI5TSCWejZc3SjWT08qVXf/q1IJ2LZvaOulfwFQSwMEFAACAAgA2k6OS04222bSAgAAVAoAACEAAAB1bml2ZXJzYWwvZmxhc2hfc2tpbl9zZXR0aW5ncy54bWyNVttuozAQfd+viNL3klZRm0g0EgSQKnW31bbquwMTsGJsZJt08/drg11MEgqxItUz58yM55b64oDp5tds5qeMMP4OUmKaCy2xshnOnua7WkpGb1NGJVB5SxkvEZlvbsKHbRA/+l6DHGOxI3DFiZZBsFiMcPYohc6Nwj9Ooxgf9+EyWS2HCCkrK0RPLyxntzuUHnLOapopWhJHYbQeohWnCjjB9KCQi/XjdvjhBAv5LKHsxRSEcZTcTaNUHIQAHdJDrM8oi6AdEOtp0XwmcjpXySqKk2Qi7YgFlg0tuNNniFahHPpJXgX6DOOpst6vSrK+X0U/EyT8k6N1rwg6Ae8bj8N1lAzmt2JVXZ1HE0fBsAvOcp3QPufnIn5zCEOZGj89Iwt9Rgn6QdrRaBVMepaRPg7I/OnOva/HlTPypvN6thB00XcENpLX4Hv21upEwb5ea6nmAzZ7RIQCuKIO9KaCfkO1sGb6sg73F74wzVxbRtJBPhmpS9i2ATvm+vIOv92Gza5wjX7LnAg5HI3QCbETdsg/Kq8XSEfYId8JzuCVktNlBOeqlmSLHCJTzp/zr7RAkbpmRmtvVqs9vejRFU6oRmAxJctgI3Q4H7gEXTffa2RtSN5FTD5FR5wjiRn9rXG7U/MY4XtnCtNr1zvLl1gSuNZwTYxqTbsh6+t4O7Y/Ct3T2vtMqh3+NEdSorQo1Y+SmM8M72nelGTuXafoNanwwJ/pnk0llYgfgH8wRib7oUzCZDBrh2sI7ntOFnzvepZ9Y+Ra+mld7oDHqmoYbNv0ZS2uwHlB1Fd+YviCzCpNjw9oW6oslD2KMPmGOxLTBIB4WtgWaC+tpqyJxASOYIffETRPHnqbL1SXDjVcIF9gL90JNZKznnQATlOaXdE1S3+HOPIr+E8VVs/wmWa87yXaieZhvcG3W7gLpbeX7TbTvecusuZuWqlnWOkvE6iE+r/J/1BLAwQUAAIACADaTo5LGrSA9GoEAAB9FQAAJgAAAHVuaXZlcnNhbC9odG1sX3B1Ymxpc2hpbmdfc2V0dGluZ3MueG1s1VhtT+NGEP7Or1i5uo8XAwdXDiWgAEZElzhpYnqHqgpt7Em8Zb3r867D5T711/SH9Zd0nM0rCWF9ao5WCIHX8zwzs/Oy462ef004GUGmmBQ156Cy7xAQoYyYGNac2+D67YlDlKYiolwKqDlCOuT8bK+a5n3OVNwDrVFUEaQR6jTVNSfWOj113cfHxwpTaVa8lTzXyK8qoUzcNAMFQkPmppyO8Y8ep6CcKYMFAf4mUkxhZ3t7hFQNU0tGOQfCIrRcsMIpym90wh3XSPVp+DDMZC6iS8llRrJhv+b8dFIvfmYyhumKJSCKLVFnuFgs61MaRawwgvIe+wYkBjaM0dqDwyOHPLJIxzXn3f5hwYPy7jrPhN34TgueS4mbIPRUQQKaRlRT82g0aviq1WzBLEVjQRMWBviGFBtQc66C+16zceXd++3A693fBK2msaEEKPA+ByVAQSNoemXkbek7Xa/n+YHXvb9otEsi7I1aYLxWvdEsifnkXfQaQVlNfr1VFtK5aft2mMt2q1P370qZdnPX8brNhv/xPmi3m0Gjs0Bh8q7kXtVdTc4qJrHMsxDUIllnNd2JpZZPclaBxp7CaTaEQF4zrJkB5Qoc8kcKw19yypkeYx3tY+t5AEjrKoVQd4saqTk6y8FZ0BlCNA2VLSpw/3hegR+OVrx3jfolzzYbWsWeklIxbsrhD7f++P3c+sP3J9vN32RmlWpNwxgbDQZsYlvVXV6aiQ2kWOkmxTPpSx7NPYKkD5FPE8yQzrVwyADThqNz7RQE6VGBTZppdDicI1TeV5rpSXO+nkrXM0Y5wQaMpwiQVm9tA8KYZuiVWl6f7nXRGcOz33ypQf1u3DdLz4l6CWXcRvAT9BXTYCN6waQVo8x5RMYyJ5w9ANGSYG7lCf4XA1lu9GSQyWSyyqnSRHGG+zJi8AjRuY2iO1SR5Igsos9BGw1fcvaN9GEgM+QFOsJjEteZMvyVUsQpVWpBSmc2vjHtu+FfeZ/fFA7SaERFWJIccxGSVO+En46JkHqGw+0Iaa5gEpSIRZN3Nr5Vvj8MiiU5N2H+t4OxRL3DkOxGS5nAvGiBtdqYjiaFWBTXhBpLkGFIDCe+CLHnMZGDLWFIBZGCjwkN8bhTRVmPmMwVrpgCNtTq+y00eMLE5GmIUytqzCLIrCj3Dw7fHR2///nkw2nF/fvPv95uBU0HgQ6nhTozCVw+O9TZoZ6Mdi+Anh3wrHFlzdwy7FkjN8xV1ting581cG38ewG5ZQh8AbllFFzDXsssKbpHtJYJm78kpkPM+pFfdYv5Y/M4Mhmbnkwj/dcbR3pevXt5QzAyt82gd2pTl77EFqjDGCt7UHxv2mDatwEGwbOiL/baRhDT6VcrQgybVQuzU+u3rRz+aCPVNUNVZ2mgsjIBD+GhOVTwGOYsweEv+l+01OcKaZfdeGdd6of0i42fL2xrwzAtZkf9AmgWxpg6O0u31+vCr7er/6WNMk/z65GV+5D5HcPqJd8erq9emZ7t/QNQSwMEFAACAAgA2k6OS8HHwZygAQAA/wUAAB8AAAB1bml2ZXJzYWwvaHRtbF9za2luX3NldHRpbmdzLmpzhZRBb4IwFMfvfgrCrotBYxR3AwvJEg9LttuyQ8WKxNI2bWUy43efxaktPBzvQv/8+n+8B6/HgXe+/Mz3Xrxjc9+s39x1oxGjabknz65Oe/TS6L6ixZp8FCWhBSN+C6muW2/y6U5Axj5rTFf1u7FVlp/PzZMNpsrGBWAhAU1BmysA/Aa0A7T55yYOrLouNVmNXu215myYcaYJ00PGZYkbxn+Kp4somdkltmBeEXlB0SSKggBANzgjjukZm/WTd8dxPEnDic1lvBSY1Uue8+EKZ7tc8j1bX+g0QTGa2/S2FkSeP/nuAgTz2cKthRZKv2pSthNHcYLSUT8pJFGK/OWdJiZAmOIVoZZv0FwPUMc4DVGSpg/oqlCFvtLRyIRNC5yTTpfCyISLsbNXp5vpfByiLqfJQfd9HUFxTWTHKonnKHUaJLjYCyBlgiLXUPLcdKSDdnt+QynH64Llf/9kYALkzMsa277u3QudIBO+M0K8NUJbaPzKvrMDGvyWpuHRVa28SygvhUQoMQc06LRyj8jru+j2MWLWn97XP6dny2xw+gVQSwMEFAACAAgA2k6O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2k6OS0uchoByAAAAfAAAABwAAAB1bml2ZXJzYWwvbG9jYWxfc2V0dGluZ3MueG1sDcy7CsMwDIXhPU8htKeXrUOcDIVu6VL3AUSsFoMtBdmU9u2r7fzwcablWwt82FpWCXg+nBBYNk1Z3gGf8TZeEFonSVRUOKAowjIPU9GNyoN7d9hgL/Rji1x9dL5TdXlV29U8IRplcQcjrP78ypzwOA9/UEsDBBQAAgAIAMidiE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pOjktAfDeVdgEAAAEDAAApAAAAdW5pdmVyc2FsL3NraW5fY3VzdG9taXphdGlvbl9zZXR0aW5ncy54bWyNUttq3DAQfe9XiPzAShrdDO6Cbg5+ScJ2IY/FWavFNJGLpdBS9PGV0y6bbbc0mqeZc+YMMzpt+jJF+5zy/DT9GPI0xw8h5yl+Ttt3CLWH+XFe7paQQk6bU+V+iuP8rY+f5rVWqykPcRyW0a5o2mLUvTykpFZO1YwZRpFknnqFnOe2Yg24BmzFHCW23fwh8Ut3CYcQ82XVdnOG/t3QxxSW3McxfN/COfs1dL7B9TKMU+WlrWBrlOPU4tgaiBEuuS9UA4BAljvicJGykZogjxnHUIyiQAERzkkjCpGUQ826RlQV5huBmGSMukI9rd1Ia+OoLRIaQnSd5lVjS9cZiTEihABzhQvoDEaVDVVDg1oPCA4MiKKNJgpQZzvTseKdF5YjRb3AuDBjAOPTcU/bvT7XqfrmdY7n/I/gxS+4iK7e2lwwV3t4XpZK3oenr49DDuhhSKEf31/Z293d7U7v/cf9Tvc3/c311W+Hvrj5yF9tW/f/p8t/AlBLAwQUAAIACADaTo5Lr+InvpRHAABFcgAAFwAAAHVuaXZlcnNhbC91bml2ZXJzYWwucG5n7L15WJJZ+DdeWU5NlplTaipMWWOTqZmlmIiVmTXTPpNaLlRmVi6E5IKy5LSguVDjmJWoZU3NjCbuuCBYLpQkaGaoqCSIj6VIioIIyA9brZzv+/vnva73et/5I7qU5znnPvfyOZ/73PfzGLdvj9uCb5d9O2PGjAU7d2w7MGOGFjBjxqy4udqa37RFeK7Q/DcTdcBt64xclskrzQ+zA7bs3jJjRj5xvvLoHM3P887sOISaMWNh9eS/mQzEX8dnzEC279y25ddIX1FncN7aCGwruhJ1Gl6zc5X177+e9vmR3v7o4N+dP615co8adPERMjjU4CevpF/nX95Ss+3QiqNrjy/nXj7+s+G2za1za3fk1Jy/sDl+nTfoQuLx75nfPvBPSIic++jcz9fyj1+J3RxveZxZKYuwojPVJeUBUSeienlOkv0tf2dHs6DpGWwRikbH72Ub7VbQv1HnnYINd99Dsx/sRjG5ab0LyJKjxuuqZmjpvPvIq6lapR4n9bbm+6WDG+7Y28OCtLSlzVWrDNK5CoSaxrTGjtNsDzvCsiroE+b3LysTmtuVzvjnezi6vtqGR87NfPfxYt33LJktdXYxEHYjJkVArcTHLXQe4skEyvmZhfq+fuYDj2e5uX+a90JMgkQxWN6+psxsjiHkjJbRQLoF4NOJzmLsrZNTQPq9j0gzPw4fs0AnFmWRw3T3xKrOJOSYAOZSJ3MBNCmMd8Stp/xerc7HcQkhm0ngPZFxQezR9Vr9DHla12rWAvNPYhq2Vp2DGAQxf2vg6DIejyNpD/f0NZrfpeGzZ38a5OjLcTiEHgd/TA8Vb/RFYF6S7Zd2E/S7sezRUY53ZCj+zU34MugIFO1ZAaEsmDr40yqDkO+EWRrR99i/ybXX6SLHopwvaPvZ1OSv+bj0tRpVXfx7nf+t4M0kxcNX35h/MEVVVdKCWNTRH1hGiwDHrqHDwZR21kc7Ndpp7roBCdhMikclIz+ppl57Ta28WgbndIRWW9w0qHyTM2nKhraA9Fd3z644tHJv7bnqdgvx9d3Pdj8z+nBTtW2eAEKXjC1pSElNj/iuR0SE/FJke8nRD6Klr5GutuyJw1ShBr5nCYLbffEtcrdsgc/+jMx48vzCeRfafnVHOCVFqUE18qSImh8EBHsjGSma9X6WI25kB7zyoXGaQEwtKnu5ClirMxyew8MysvvnxBkWiYwgp96uJfTTWkyNDdFCKL9cnDdKOyiJ7ETn/sMIMxsQFOhJU73PDjYFNgvOjGm85jD0spt2+NHNJHGkW1BoSOgnLa3bSmI86eSP8tGhFFdCbio8fhE7ZThWrDxcI8+qIiriThIVCS3yWGlpkgvfdDG7aod2TRnE/seATzbMj9kogB6D/BbVUv1CMKz3XHQ9iQ68RmMqE0Zv54NT408SORRG8Nziq1uDDSyKB/0O+9a+Xb7wB+EnF7KokzcmV6RsMW0yfWjC8fnuKfJGqW9OAkN4LX1zyKEi8uI+h6BYlz6JYJ+vGvZnqk6NZBHXmWCP/HUbDDyEqdu/LNhF6M8vEHIE0RZk55G58Zhs+jMXhf8SYbBmTWzrQpj84VWIATB1Tke7vK2k1Gwu8xGEBiLcc/tLZ8HVuSRqp8ksnbJMGlMHG1gyRjtW6wTngbYs5SQynEfy2fJQOXZvd3RsMJhoDvo5o9tZywEGdvMtEjhecvDfBnAkFy4IRwmw+zbXT/FCjF523xlZnGoJz7rKq/6u5NVh4pa3FjgQcuCTBTQyME7zCzxZt14d7jZZPE9ePjq3kIrZtj/3wPYRHWywojFFMrekjfFcm3Bx7yoWaixZzwRv7VGOivwF55SU21e4lOcRXeyoXIj0XDiv3Aos88pNIhQ/22eYPjpPp/YrWy3hQ1esmnXXtA/dOm5os/iqPgVMKetb1DN2uAPuDfOw4RIe6qKhDmc87Xad1J3dXn0+UgftiQPdBFv8LfRbo1uWpEbQW7xBrEybVhxibHj1BVo/0C0XcetT5501fZK3muVnXEKXDdsNRz810x0OU6NvSMu02vd7XUKEEGmRrMIxALUkFV60GMQlQ6NWeFQLpALFaWMLiktuSYTTtVK1VLrb7ZRdrvPZFNzjvCNAqp4msvXS/kj7w/YjHuQYAnoQIwAZi6zhNHKGFs5L0MkrJR5cGGft0cYspFlXsP0t7iJVUv92C2pZllcIIZay/uWKrhXakqGa4BLdpiTIWjog/WeooB94Il1fw+zeljN8jWNNYWZBEHhLhDnYq+ME+sLWmjM4XZHoebElk6FnU9H351yks9Aukel2LpVQRKHAg5JLd11Cl7WbcpjLf1Y4hNCf3sZURgdxcs0sH/mESEwOr5XYt5HjUcjPjO2n8XT0JfiFHYoeL7+L22mJ7ZsINxl+9RDwcOSlGvTsk4qeM8LAZ2aPy7dWVGLrXf6pcD8hceIrQBGKcdEVS0ShDru0Urpm+AqEeCVREaQLr1++2eiuEU+OjXhwAXjzZ/+FU0JRCWXLJZwc2rPfRB4e5bDyR2t94qpvViHlueJVVs0wKCzkTsLEuhvsoSsQMTfcZdce/no+huF4LDl0KrZs5EOz8qDZ4602+3NZ1o4dVCwPfVLemIcg14VjrUUzgskzImoPc06PFECsEeYr1tNSvR82LLL06OIOwevQinX9/uSGwWVFxwdKKDvllcJuJbINOhvmQVRog324toN3xJJ8y+HVidJ9tzHoLZgHUPzmkIrhfZKS+IS+5YB5bH+dkKCBIHHAAN7aq8wJacXaXW/0cecIDzqSCGHfirve/oKbKOwnefiks2OD3bzgVT2ygpNzFx3l4lRR8pv84Bp0zUnHlam12OiNMPY1MHt/tD8+JUXiisxwO7DtLkOVCmo338nkxonvBAqhMF5SD22d2HHZLZO5NaLiTM6ZgzgrUs8/YwWpATVCfhnroDK04u4dpfdCt0sk2RELZOXDebOIICKEN5TUerfj7qcdWCMdEd5lJl2Bu7T9zT8zf6fwwo4VulJSCBokG5Uv9cHGdIXtiETPlZYjuxb2zu2A/lqJjY2IXlLRnzcmBfibyn6n9o0q4n1RvjRXzyCZ9OgrZAXWHBZI7mKMGlQudaQBw2iv73rRXkNj9X8liVdRjsJJAesYfuyZO2i4SrZ7hu33YgtQoMOR1QiLkDv90NnZE8Z/RaG/1mIDxJr9qDKoFnny+LYZwsALtgWKPcdehKUJn/S4H2oi9ruSarEphKsBjSeO9z5h1HPAAbHFHmUEkxcZ5hbxYoffCjTb+l7D1IeVr4+KyrArfFPT5bAQRysPnNio1KhZDuHbpJLD2Po1QiOpwK7ekxjsToNHcvplkvzeo0q5LBe4i31GHZZyLV4OQQS0igxKZIdwTVT0oivm9y0y00KrrgZEs0XPYPOxm0Cn8aGp+tOggRHgP1cXXTmYNfa4hZMr2wcXJojKDrdFtI4UzKiXHWC/XOPxTKCW9PsQfCm6zUl0igef6UJiKh6rEboO7TKPLreOcIW0ApZKngcfqQT6/5KECYYC0PAhtdyQeduN9qdnRr7zRBeuE73Qenjch1AI+DEBazo5l7Ek9RSeN4SpEUU4rN074E4r3NyxXZH/R2a8ms1N5A5GdQx5jtPIrm5ma1GQuGmgILAOTeuN6NSvdh0o4jEcBVCPwx5ORt40tyh5+8DOC3sY/fiKhT+DFfklPAPMAJcdGcwLycklKw73t7mJ4oBy7FxlKxdrTjFnRVDN7H78DOm/Z3n4/J3k+ZTCeX14FVt2x9ceNrx2OH4PrmQwmIitDK5D5/aV6NqAFdGPXbqYS2SRC+3aJuTPLuWD+60Q1hSGlRg1olgM8D/zaoa2Xaxk7m8aVMjSCF0j9CIV34HyVlg8ctLdklRN5BxCN3D8dbHGxU3nT1y0PY6wfVlf/YCxCbyZV3KaDo7UgZdgMzdmUs6XIZA0gWn+zrKdU2jTJSTIogq9Pm99/bE5G/Y+blk4DEG7YywXBrNbRhKUuZHEZFStqofrOTrnQEeINz7Fthi8K+jBOkje7j3UlNbbCOuvvbsawra94fZdwDbg23DHIkG/SP+yUHEA8LofZjrYtUQmb+/x9rdmg+j1O3sWwh4tdNqKVXeenzu9bEiugQBdUAp5ju570nlso5NuCovyYtniAaH/0nQ97wSvJSc0k34twgUI8bqVALLQmpgHsv1dEly+YkRwZcxwbs/RASE2VZxv+Uh72/UUP0JexFsS+4VzJywC9B7KMzqE0TvFa5KYhRfFr2GdxDe8QC2+N2nqhQOtVTuQNM7tY2Ftr4dvTzdULKobfbL7lcInxPcrFrkIYLq4Pm3bTjix+WuCoqHRwO2L98URZV/jx2aSte4SmwBj05szv9LamTfaVnIOYFK54DBpqGNnJymGFFNttwixP7LIuVT57KGizvbmGFtXn3tuSuKSqBMrqU6ysRmUW2uovfM+u/GYYzsEsfM/uiB2cuXzzmo/06QlAP+Tb976XaP8pzUOWnzqs4Wtx9GqJwXBAVyb9/ajaTTyaBfJdpKqz/tk183+WhoesfgvKeGkfrDOADkGeqGynzdRb34hejiRYjeZ2U3J2OzPiOTkIN+JRz9vcs6gqs0SdbnnYlQbzoj8PUYnuGp+dohhR7tbQKC6bgH+VbXdkSnr+iCh76lq41jDuTaf0snJj7tv/abO8PM71mjMkpI5I3l98nrtz7+avPrx9Ffrr9f/P/DqI84LMJIStzRGkvNz6MSQ9QZeWb/tpHYXVlVRQvAv+3gqMwT+mPAoQWNUiztD82twE7O60aPU9e+SlIwYc7F6RzM0qnBS5Vob3zyvpuSa9Gk8IR71yXf0FmAUSdbzC7QWrNcy0vr72WadV+5GUZclehE12UGRqaaI9cFe7dc+JD6rtPZiBgWaIWyrqq7GRKKZjapkzezn83VchaG4LcfeD+pi9/JKePZ990ajHVpD45LbChfNmr/xM7pcL1RurfuQRWsCYb4tkqXxyfataZ8sXvDRJ4eTxq6Y19AiLFZ+xJSdGk++Hof6Mp/66+NYZA2oW5Ycq5oaiR8S2tCpCW1N2Tp9QBM49V9wuA+zfw4Vv35MjD2+xoh3yfRnqP/ZKj6nOR9X/VlelfIxKU/5Ms37/7Hiz7axT1G787OofT8OWvgFUGtEOaEBhS9watIj341jIY7dXT/1q/eq+3xr3tf2YRxf9NdgOL0J5N0X2gS6Xa0dmnw9zSsk0hX1xBWQ4qgT/0iIVpKUaPKpC4rusVhgPF+gu6DLPLOJNMa+wLmQOgX7kBoTqohkgpieG/cSpsixTfNjJD0YGcoyyGgxwQN/7r5QuY+Ht9CYoei5bgkSl9eWVGL2XrCnTecgPN7Ly6uJS4YPnqeKhzlw1O0dzvnlVLbLtxp1mC54+Gl5TzTXslsvXwFZ1Guob8qIIxGez4kpZw9VDkTrAynhNSjSQNRT95WfJFugkeyyBKLEPG0Zds3uY25lc4CAn7/Qwk8aLShnnd4/4vvmd1RJwbGuJa/yN1lXyZhECLnIzC4MFPE6KLo940MAumnxMXj+mj3jdj37pBCbjsmTlbPbpVK32bI1MeJFMtWQIEj0qOOPKZ6YpdllwMiNPRt7kaXR1JT2Ky2DkBveFxRXbKm6lQ3LZf3rw5wOO5BLbTMEZzl+JWs+rjlBYzJO4m2bYxv4kW2X0VTT9k2yJeSj8JIV4JlgGzpLVMEqUsZpvOAw6zM1ZbqbPFiWrcdGao/SIMQzE/WVnCATFnJsPGvmZpMf6K/9IuSv2t6q7AeWYDcp+Gfu7++l7T29mbTX+op73At/QiER/VhuJQ5MCX5ZIDBa+kV4abYFmG/rwKbFfi2YptNSuz0vSvoWySBXO3IpMQpjDnlSeRn9ZzmCkvWfrYdobF+RUAs56gUnMZ7wSoY8j32f17cSKesMG3UfjDDmxXMx5dgvI0ETlJJEiSt5I693XvvSygmo+wtXMWZ3nOQnx2P6wNAPrJI/g5+8nwW18XsWYHQA+TuFdlDiMzuUd+R795ZaOXQ3OhN1NOSnKZrSOF9mwA7Lw5Ugycoz2NuVfT1nuN7FBhPc0dNCKp8VmavvS+S+nv3x0ClJY8fO1jb3XVZRlfKSwUJqZ2QwmqdRbjq7+Y8UzeAHvhq8dh6vnB/pEbALfvbemKHJwLHNL2F1lMDJ4Vtr0KS4QtFJx/XvkdVb465DWgEGTa0GAHfTz9Ec2XNKqBULOFVfX7buM+Q5uZnEtr1bI4dmUnx0QuzKdC2AJRF1qPQ3UR3u5p8FJnp7BiQTkJTshIj55ZOIem0Koq6fVBTawzfcFwhkCSxZ4XpI5HYprbqdSJc8S4de8sFkEsLBGmaS1FqEJp2aKitJIyu6rqywmC1Bp0UNfJEkvPXBgB50pgQNQ0zeH8LS/5XY+e3HC84YaoIOaoZoOirURHz3C10LIiWof1MO1oPQstcpFBgfyyEZg67/8aWwgB5e75FPDEZ6KMBuCNbD/bZGMVheLhvtJdNfKx90iktoYIpChdd6K/MG5bp73RkBbNsPB7KTQxgD+Vt9BZV1CtZ3YKJw0NHXkrVXZ0/vMuWX283biw/kb+oyAIbk5I7ohr6rhgHHxBVsyHNs7v7XyExlhAaYRbG7m3Y3TQFmOUYAPbZmoRn8O6YfqAuUDyY8lXXCSXf39LC4yV/uOJMGYvxaI8s6ktQyYOPeKDgz6irTJ5TPl6C9CkJ9T5kH/TTVYRdNItX5NY/QTd0ivZa02eNZnBKGqk7EaBPUypWWhxwM+r4cXv5NS0E117aDTB2gpqxwWviLOJpZFGr48oxUte64kPpsz+c7Y1W9fGLbwQsHNSItGVEeNvkNtMUUEfdiVI/sJ45OK5GKGPP4OdfFRDMLYFbn52hgASj03TVUY7lFp8ss3GN/6n35ROuTmfFvQdTS3nLq7qhY4qnXF99FwOw4q1u2i7qw87Ic14b0rFhnv+pzLxfDjyzALhi/MldcnsC5Lr5vhPRFfrW1yeyL+GsHXeCOsJXP/VxxyYU0r1OZtI2E4vlnm7/A+ZHzp5r/SkwuCV78Sk+oN54GW8jRXKnht18Neh+8y881eLZ0jXlC/GrZhJAgqD46DazzhpaYx8anSA5mUbGx0VTXNM4NMUU/IJBcqm+3aupq3sAAhbF3Pt8UEWbXU9zjYo2a9GFKx5vLP/yGz2nBUGwtzy8MNHh17zMDejpooDxYA+WsIbsAl/PR6UzXu4zTynvEltH7AXtJHu16ademhnSs5NWcZ+VNy8g/Es/4mpdyyvaYrBEPiBQCRiDrYtmPU8iIq2Ybm0AWx7cM0yIpl2F4Z+G6x/Xo2vT8U2WnPuVCrRqdUQVrHkFZ/9Be10fkRDFGy2EvDmGJLq84PkMRla8Mv9NsC0VfbAvp6w5vPCC4i3Dh0aFWBjOxPB8P3ct9pSLILtieNfYbXpiNeKhA3rjDEzXoP03zf5Qf3fvESZ2Bfz/GmRLpqYtNa24vG4KuvGl2naCN5qkAbv4Co9k1Koc0BcYn7iuwSZHIL/5aIy6QWRKvdG2o5+aDZMaIP0sGFo17BsP9G18WNNusfhurzN3MqbF69tHJk3etohPRNUN2HmSBjojp3mTGJ+CcrexNz08DCPf1t7usCGurH83twmMev66kHEpLtUT86f5loL7cCEgu34fswjYtF0aA6MeA7Jb8n3iy68fCsGkWYy6XjKwKbyKnC6Hs2p8ftMY/9jk7q3TZ0QzusaajUl88TBcu9748udU1hzZPpckwYmT5cIEkyuOvwG/O6CxcWqmNHdBvbll2xeSR6vI0iIwjWW8iObHaYRdPJnBSHanY8WvXDum9pQGf013M+JYWyhpTQtneV3cDkevLaZsjpNJXjqitkK830PANlpscFbmsp7Sg4mKlBpIynTHqsGRPIVyocChivuU1n8X/Qu7kXSRZ+mwr9+b7hkl6L7HZQDHc2LlWtLGYsVJDmk9N8dNVGmnKkbS+dUM3AwLgS//AIshLz2tnA82jvXnSnxyP6g9XZ1yJnnBSv7/jyqRZ/f5GtGDWmMf0x5/VXLmxOCjvmND71lfWNDqQv74rInLsD48G24mlDzIYXmTL+G1wsuDA28i6nnZ9amRt0itaC1PsybFr4dyk0DNdswGUodXaaJx0tH86VzEA4rtsMXsQO+1kM6tp2mNZ4p/fjvp55iJ5VSsf5Xi3Ru9QkBbOoyuSPGQ48C9ReKlLwhua+NA0VHWETxVvO4PCWBRAdOj9xRKbc4tqmwvN37r35zmCvGjWK1pF7qBPcFJKX9mcYN7+GSi0SNlRIrtH9Jhm5CI+1fqE30bsHkJRwEqrZXY1HLvEnRzwOyr3ZYIjqGu4l98aYTim4b/23Csix12826LmAoPwL2o3fx3XEErzK9JREWO8S9KhuSY/1WXVtIirv4PBQ7/yJf1ZiR2pyiosYWw+1nxngTceWj2Nfhnz03ab2Sz0EW8qlM+xdgh4MdOYnCIep/FRkwH3gse9x5Y/z7WeTi1n+ZhMeJqp1qXczZkCbvVuy78YGOi00Q74bb/GHabm+m2exnQoPcqemjIWrlzva2ZMy7y6KsOJ3K9R1NfR5V3zQB+ZW5gZUvO1qsQBx+MC2P2btN9C45dJIrJ/G6l/4L7xNPRYYXSI3yYpT5o5nWpdOzbpAZsUr7ZPY3Xc9muR0v8tS+SWszwGK++VCS95mGA70MrLJ7xkgvCKzmnIIm8PCewYnhNHLGRvKizryUIRYSug95dd1OXhO/uIlrMcaeKDNGC+b+gelNAfMK2VYyN8Kp+FeZSBU5cAuL5fx2/7Haz651MRPXgzCWHNMrMyixKw+8llb1a/oOg99LtwYvaQIeWXrrpNSBD35ACjW3rJWMOwPRdYGn6my+pq/5TH8Y+DyMo6YHifSGnr3gzHt8jvw8CcJ9XlAvb6XqYLjWvBRJYNRwmxwJWXGhrZiX4cCb0WGYRWUdmuxFUIWyvj84SxkwgN0gEyjDI9NaOcjCERnSMFTdI1YLcOXwwsl0PZ7Y7e4x1eFvbWaFFBc2KmnFFY614Ly9J4sKRRCulwvGNnBt064moN7f81dnsRgyeQDBnWu9AEgf6LGPURSiczu0FnsYVZmU7H8JD/d4zMIT0ZZSC/JrjWL5ZIc2nkIjN4KFhSaYiJNFPGwZkMOTH8BQorcmHiwYmwDAGWmjQNN+2sQW8/oe1z4fSFCKPI/CyTh4dxVlb6mUS26+Nw06XgzECe+yWUdojjSdseCa2dkGwdvXZItdZxF92CJYl+okh8Y+UhZzL0mkA8lHw0ly3yW8kZz5jOsXm+JGBnN58dK/SeSXxzGYLITITuNfHIPQP8FLU9vOZ0h7vRK6Q8tNbpDmRv3TUKB+cUiaFZswjQa9Lvj7YdFSHTRC4qbqaFAOrxjEsx5vwIjn5wpZOhWDKN21ZC4GdLhmj7El82VDMl7PU1AlT+txnkBitdVQicDM2pNC0UHUGQSQyB14hn+W9wEoLxzIow421G8cUpEsL8r3JflO92dw9SKiHLen6B50V2db3fHBrWU5F1cFhn3NUCYIKYVnyqEsQljEfrjohKpxMp/fEhc5afsEK1rB+6xavmVNlicDYf/YyCMQ2XRw2OReWW6jrkOA1SqBMFjIJ4CFFc5rTy8ZZt8sUx/ud14OAQ7+k2lu7ugp96ausjQe5dYZWQ5V4cjkDEWvGHZPS1UFTzOhJHg+737sB1uJO8LekgNZwW7BX9p8OEL87qETTXWJZODGzyOwWn90cnMP8I+EM8nsHNZHKeACLXC8BR5dAYX3G4yMcDneQtfSWdBvER5qyLmaJNblrTqS3+scP2uwyqKWUazKXoO/CbwtPvTA9jPSZmz/y6krymwT9unMnQyQqWhpFMs1mtCE3Se2WDYDyYxslF25Iii3yAk9PjnwMjduQ6ReA+DXCGr3CDtueiNnw/zR5TFkvy2xb1lIu0+OIMcJLOOF41AwVzHJZNC5zbWDYrnHr/zU/0iCX9JprU+6evj0xXAIZXQZLwjsvToWtPrBs3LGn6TeUqKmEHEe0YMq0ZQ2vu/L9rxomBroqbDtsvMNbijAx5VZNn/W9ujST01uBxsWPLH30qhlRBtEFYgFIrvyNwSzpTtBs48XKvWJ6ectiL5OUPn5cAbhcoG0tMg93ejSvlTpYPbsklZNy+u/FntRc2Vv2iy2vHALnsnI5DGnWSE+qs9RUq5gWAI2FOmWZwQSxKozSj6SsXf3fuvRuE4pKmfnfvxOSh75cFkMmTX7TQ/Mjp5mVExuyrnxV8Wiv/x/LI/zmTxJgajvUGE+2IpvhWRlxwnmj1OL8WHCwVCpip+Kh+biCXTeCC7ebqAY6tetUQnTui444fCmswozGpG61DKfdwfr6B2OWN6Xg+Hi0vrlaqxTipYHdQ9u4Mxdwhx0x5csMDvIJwkzJRZRStQErgiod3xL/kiQHaAVK8JDH8QtrANp8I54g1GR5si3d2wrdBkWJz17FTLnEZD6vNeGB3pbCaYkfsGh6rp6dtzxlEXZFhEWD1UGou9YGSS5JOTLJ89V+fjLp9wyJCbibtMO66BT87+Hzy1Ynn58XB/Dfq5XpyBgdTiFYToZLvq6HnfW7tdSwhQKyszVhuHXrk8iEfHH3CBg1zyvx4YMRfJ2p59CsVj4/uPDty4Nxy9TWYUjcT1Xg0I2aibT4O2yhdVrDb594gbNekENenCvGmx0B88ib/TPBt2vibo22BjYKNvYTI1dEcmQm50KAl7E5Ujsh6cmLi6N3SdNUYQ4gegb47HzxzXTsDt7i0RTDSeB6mbRI/oTIZ7x4Q7SAevahqUMrsNS6uIDz91M2XFXMnRbLc3AV14yL31VUKltLsT33R8Y/8VcBdWbtETkDreNTIYzX57z+qMbfuj9NUVf2gCWCI27dKPFixNYCEH+d1rGZ5IQwMEPklcYc46XWwvZPLujJ1WZrUIVaSlsTq6FqSSBh/cYqZtDT29sXHGduPkxXQ2MmqWz9sXq69GL8tw5kNfi/iH9ruiRIGmJpfNtlMaWlP5T93UzrB4CBQJtzaWfZGxUkv34OhYR1F3LXW+hzRJiUN6zx5pP234qTzPSqd+mC4QIglR1/Hc7j/1K4ZKtgXjFeZqvsyN4hh4kd3iBRVIj2qfZQ32oEPG5FT1I08J5GEAu1n7PUxp+H6JfjXRcw/KDcoPhNGxOWICiUGYwXmNbAj607J9GRlr2XXUomFHK5BQzR8Mn/G13zCRrNlnqtYZuFsWP/TyYbRvYpYdqoNKfVHF/tjpUrlZPcv2gt5Y+ywt/2k3Jd7paptxwGAr2b2FyGyqUFypwcGgP1GfBT7/p7CssHlIj0GhSdpbHJT4o2qxBWDTm6ZxFYWGwCGNwkz0WXDdhVWBpSWMMehsrHDOlqwMS84dLR02K4LJSfnmPYNRWFiYLzNBoDZYKzK5brYeTY7HUh6b5q69Xk/keiThadHst9SSc3b1jIYnRHU8T7xkHz9JUKNXJNM9D4X9Qgl4YLAtDp0x4ky/uThLFaoki6YeWl2tKJRGsbjUk2fCdegHVl+/o5bHR45uBeY1QkEleSKoT6JvzfASaILku6Qa19H4XITJMOS/MMgOJPxHcWAE6e4vA5Bfkku+B3HluQuBWwHHZEwgTkiB/x9CMPa7CMGR2pfqkPnXA7Y7HYlNX/Z8vSmjEzwYkAYfNYHlwxhb3k0WQ96nS+tRUdfxO6Ilfn05gt0wXMALbL8dbtFvdEjPbpek1676OCwtx67kSYS0iPbVbXdb8AQHLtplEuoi3hAS0X65tYDqu15FDBzzfKusDa4uptuzQroiOBj6vZmgLMEqkXFlsE/v4dCQ2ZVIwQB/r0rqTncm5MkiaSWZWVmd2ORE1kGGWFnxzAYb3zDRePK4g59GW54NUS8SVKQKICucBA4ni8zfYGORHvsIy/rRstL2WPqscccEuNbdJdHbgZiGYBUGR5L8G8TDYTTV086FnWqY7UCEHbM1poIzhoMJ5AlKR7sz81Qa7AOJKeOItSNq5GgJtP9JtkvfbK53FjJ8MZXwsAuwT7pcBiQRu2CVndFZ4jt/mKYHHkbdH4wm5BAmvovaESG44dzIs2y2C4cP1eqaa5wufgXDQf2YArypJFPGTz0qWRCOcBZz2I45qju3QmWuKkBUSABLR8f9F7A5hAZt4Xov6Jxln5lgUJq5euuiJPKAnaqRQ8yFgPig/R4MBKupWXE8FjrNw0o8Mqvlma4DNBLR9+TSgNZArHQ6IWgAO0Zjd5aQvX2eElU3ZTovClVl4oiB7hESbL4xkRxBP3Ec42s9WY1mkSru2v0psR7JuIbyT+Eiog5EdpRGWdCWlZbW6uFTGcRbyRWfS9i48AiwBbzLPxiteopit+LllDfbU37OFVrkBkWDXrleu3oEikkCDoL0uUG9WChasuhhdE0bSp0JzcrRTq8b2Ru/3DlY9txRddPD6D9UdQkKia7SFqPNqmH1Sk0OedwJ9mXRxUgJuwDv4nKWJTrvYA4NhgVXwQdqMRKR3Xe5LqwU2vR3ua8figcBcIT2UBbJ2rHurrbogiYxLxWruO4l8R+s1OiRRnU9ebypO+JWIyrtnucJJZNk2kjwMtAhIcRleZRs6PkuD4XAVXV9dqo1YVPVU0MiCAInrScbO+MrkwmlOD5cudNp0mM7h5hfyXzDIK+FGoGc2/hBpyGn3WXuopRXaOwV8hWDEdELr+M02yzW5Cwapb+pIqUW18azPrYkVE+CcRz2bHc0D/LxJUPzS4LirvQbaH+laZVcphAxE4VX/SlGaC1cYqo/CxQZqDujHruE7LQn8nt7MGymIyJqgbnynAS4+iAHk/0JlFmwk7pl3L4m8raTfG9lyM8VgOiteUqaiYmU1Ia1HGiy83kBe30BetyZYD1WFgMrPCFRqboR8rvMwZ1j7ETgUvvsetR1SYkra1++AnHXzzKMDP3YNs7FGGfvkmvDsaOgWFuJHbOaI38acY65xFV40dKe2/ymAKxL+/JbRFq7ut8sAAMl+yOgd3p0kwSVaCZRKqZhAgQ3l+eQ0JYP/UTKpvUyvr9uiqQ46X74dGZE/b2lyVGoxmQzKZk4Tc08NhHpBpZ4OnAC7lFVxDU9zarY2y1g8/L1I9ta+UJURrT9j0Zro4cd05wcssw+8iwuYkS3oTzhPzWuvT2NeEPGJKqQNqaxoBnGD7mh71/gEdwjR9ptUTD5ClGmr2ByFNEIWFnhFDtWTKo+DQSltyrkR+dpVyXwdD1YycDcR9P3uwEyp5gsFqs9oqBrWvEqwhqGiRzpyROcgO6H9eo2ML+QAmeVmuylnAS7zlmooVtAGgJoO5sOkZ+f864TrlG9pc7h89HgpxjnfZmmH+qGgQT5E+4EScVefqPhP0dzhMC6yWAbR8MCTtv/kQ3yrnv42MRcsPI17e9iLOeEYKrqrqNxjQ8PA/NR4ERtDCFloXutpoyCNwoEb6wV8KMAepRtR/INxStdrtQ1j1bS2cDjypqSjn8s4YEplSNzaQrwG9KyoLfJTlV1MlmMC/L4q2DDuL1b3t+nh+eJPWz66y/kYwLqyRC+bs2nSMyTaa4T79f524MI8l5QylFMzE4oVZX1qk+Q2kIft8j1Bvwv+7SaT0ejUsOZt8AEj5spnb/664bfv793BD2yswPQ17PjLmNnOgkdLWP5S0wvH4/5j4N2XyLwkRthVwNOTY1pazKgqibyZ2tGNVEYJqznF/cYA+OJE82Od1YNjae2oUZEY9xdanoo3fj36aqIvnuEqeADNsPGxZXMwBxHX6YTWsaYy/Nm9NLn5MxHm9+E4GRixqS8cMlXRqO8EX+G+OKBFkETxTOCYpRtc1SjxJDEBljAkqsJP8+KYTdM6Xd85fJDo1HzIhj89dyZw0N/wFBbObtnPGA5HHz95Byswgs/RPSS+y/Z6UKE8jcWYrCOTVlY+HXl33KtrZNto/Ms+bFWeYFzY+VxA3G7i4HnF9JTaIWGk2Z6hBrrNwyz9nrS1XHaRJ8hb4vLbm6dRZvQkpJI2NFgfdhfLGLWh/Q79RDbPIPwyZHfRR7QhMgjTlIB69bg0sj+XHmN4nYAb+GUQ5cXUTU7OHYNvwXifau51UlfOjW5R4y90NtXksNXOggGVhP8tiMqFN5mdk2K7lrFl2eRkcfHy/hhgTCRv/emz4eS2cAgn7mxFsJ0s6y8c9EDiMmH+j0Pe0SPUCvDoHt90rTxbzUcgNTOkKZt854Ll2ajXHS1tJbq9G/9Oj8bQkEYEz2fBSOgdFAqV4jmV8k5Pob8xIhRJcgs8dMdXhlFOjq+uOrkOBHDbI8tdf3jxwndo+aloMyiWRr4x1xk3q1Ty8op+10+pgP4LU0hMGz1qvotwi1Sga+iPK2ci+V0OcmKAYrxH2SoQClKjlT2fM3mQGoX+pOvOwrF4o0pLUfLTdcVOPPp4XOoVPJKrYDr5sWFAP99q6S0jhaWcsxYxk4fOFXR7LeLnne0KbW3Jbh2EHP7vhbSUzXbQBer3OoLDZ+bn+p9/ZIjNUEiGL8MJ1iSknNjGf2AAKUELB9IVvVigETCuesZ6WaFmQQaPGatQTtLgScG6b6SNrkDPl809umZEfiFZZ6BclviaNuQ2Iey4UtCNVrFuLzvzXUA6v9n6cSRuuedPFh5RPx/XVhw/TYCX8kClIGOKY3L50LdJeZHA9zmoAmK7JSr3g6GAx+pXH2mdiXSZGs1awqVvVTARuaFrUtyqjZaKXRMh8LHja728f8fPwbawR+D7I3v32WPGqYFgF+jLcWoZyKKCRIZl9SZJq+JyX40RQYrrITQD2oEp1mvWa9x8JuwEhXj+0f2XNUJB+NTZJ2l4s4OYC/JKxfHoHI/iEEoM3hz/3d04l41AO0+3feL5oUKRNRWNKnYn1xuHT9r5hgBvqCSx06o/GBeN3IsETIJft7U8iciGiRS2vlg/aO5ucCouUVt6wer3+EequHZMN3xBhdpDEfk6XJAwfQuwqngH/rvZh8AXRv39ItJjZXzfHx6x7r19YCZu1Mzjm3fT1hZpvqbQsYwWGVdBQ6Go1HOouWjJZmUnEXcOjYaNBpMCcQv3tx+6xfuLOQZ3eOWfpBJx7UuMnLPHeKN832/SqqDR1Zthds87iIlKWEEoBTn1zruqPnpyNKPHq7tDQx13af2y5AlILgvYANeXW4+zrn/lIXXYPOOJmtKv774g2G3/y17bPQW0sTRnJjrv2L0luRVplBM71udS19fHB0rLC/GPgq9M9ByAYHBtuWGkbP33aFsX8F1vziu5g+wfa7KUIPQz8cddhpUCxf8ljUNqu5c9Y0w2SG7EAfL6lq1eDX3rNu1IZ5OVy77o+W6j26mURMdw5hL70+uHTRV7FTIz+rIb2Fc+q6Zv2LYWYiYeETpU5eR8qnAUjP7wDe2DP86Ywxqcc9r2WgG5ZH5ut0zcIP9VBukvGvGhrgGJVot6SvIR1MNMWffEMbTygFgvcs7Cx5suETTi83mhwH2/eggSOml8iTrcc121frN1o89JtLXeuIRwwA/fQs0DPdVbxs+KP3s7/ct2DtZQmtZWOm2DesyCcotcx4cnVNiz47VURtcZDdGhlj2K6dPBzUDds0oChZ//HcD8M7BwFbB23LCnaI0JrmEHSOsOP8MwGYnff2LNOm5PTUlljGfOOrJ71YnV91oeqY1MrNzLPqJ7nJQ+NpzojNPViI4clne89RDkhcmnRdP2n0sLbJi8F9A2Xgy6IhYkBrfVkKipBv80Xd9MO8GqFyN6aH0d0/3f/K8Ixnhct4ZU5MzIbvvzq5dmc9kLKwxZyPS8rPYNW0o7rLPk2fQ/LaWBzKOpeC2h+ydWpnatUaC0CXp+7tjWH7AtV2R45s13Z3KKiqRwtNQx/8+EBRvPWjlM/t89aynBVPAm9y1IzMQJw0K1U+yUf+jvHwQSMlaeLohjgK0wszlzqput6pqtOYlN0Rthv1cI7BJIVp1dcSoxkWBtrlb8X9O9f5b6lJ5MIPlKJEQykmegPV51dzk1fbHrc5/q2WQaanHF4UZfXV2uP53o3zNmlL2VWpOJnz6LsRc53+DFO7f/tRfeOaeJioTb0lJVlNmr/0FOSTk85eEItabt6ry9RE3Muk1rvlE3fbUS8dPtzarrn16MUbi2SYL6qj67ZoXCtnnrRaM6J56bRT/tt9hKUAIrq5ocGffkb+jBKrSOFQb8cRg2sHGhn5DxQRFQTjV3zMbxp69no8+TQ7BvgQ86eNDc1YZEWLvX0EFfA7v1V60MO7BTOhnnh2CjxUptsRqmhi/NMEWVnE5CYoWH1WajqW3g/NkPqh+dkNf4vvq4pdZZWv7c7IqxeIwjKivzjl/+HkkWSIui3eKmQiU3eC3nB/cOzp/iDdeRfnCnLnEiN9NhYJJgQ0QgfC914C3/DbmuCzPvh0CAJxPlRYqdqItPrLA+nY618rnx1RU3y/aJD308yPXsar+gEJergou3cIuIcEEdAMtw73nEcBY8BlzMIZfNwEmUIF+kKHytTjcBrqLA/dmXB9rsr7NpGZQrS94xDiOMspt9m3idj/h8uF0qAuXwWNP45s8/yRyOzxYwU/kxVjTIRYhkq6QKdOZwMlrLR65tdLa4ZYe9wlzIbz6tFlBzqTXpbuyWl0K6pTB+xjqGUL5vClw2GdyDLvFLFjjlMWZNAMHghqykSCMhUCXnRPn3RYXeEuZ1a3+nn9gUfgH6ggwzSzAQJt25HH0vAb1YlvaIAvae8Zt6ADPvgDIoc3Jh8cNFhro4YJFisfpwAJ3XM5oS2bfhvLpqteNi+Mhi8F9Drifft9tEOhGcMFeo/lhvxwvthoUO+ZD6GXrA/YnIzdsrkrXNlGM42xzGN8Gfgaz30eK8nNCyaTKOw/Mixe+O+zviyJvQFROj2yPxbVVo92jOUSzc9DnXlhP8jC+FA6mdoZ5tsPO1Fa9kAFnh0rmTcYG7j3VCc95WMaf4sWU1aD3u6Xs4GxvHdI5o/M4MRVN5nlSoqHfAIC4SWhGeRD8O/I/TVojDPy13Oru9SrM+pRa78SLMiC5deyaW+H+/YnjRxSqkWzcDlP74kRIFzeLd80QiWXevtag9wyWrBNgZMX5upzLN+edZyzQpD7NwLIdIxPlGIjICKnEM1CHEF+XRGcecC9xeEghpIw999iw4LF3dJmAOgV+xAuBIxtVwrjOtbPtu2TXBGHLnG0SjPHW1TbOGdynkRaIyqUakibN7S3FHMpVA5hyo4RmWdr0XKIJGzEh+eiiE5QWIHJkEz8jL3o2OVfrS5hCfBLkh5x98D6N1itSWn47b8cliH+/FSiQ2gyQ4/uKM8vH024fmsmEud59IcaJ96/rGIRcGx3Hvja1x68mQR2vz4PyaZMwlSp9I8XKq8fP379+t/vO7KfRJe3qxvnUqq/tWfLcM48A/hIwT30SG8XcTK5jXTGbkfxnfVfjOu7T5HEsFVXg63Kh2y4OWsvVVx+pHiBtLaKARs5jBwkcHDKN8PQKNAHJs2bBHjPo4qnPpwNqfDx0Jg1z4yu58d42tBVTh6WOpIxWYgQ8xvBXsTVNeUR4Xc/omSIFpOPaVqeR3uBj8wL9uNOPnZgAPj+U/VZmfRTJXSyTPoqf8nsKfXVT8XXr+urn9/4ZW/Dx+Lr1/XVTyXUabsLPhRfv6YWn0qo09RXPxVfv66v2ttPttQ0MRqvl4tzs7/xCe8TXupCoMsmaxvy+kqOTpRJfwet36T3zJavC6lBiwG92MmzVxRzARkyHqsGLw7Te4BOH1OXpi/ncF/4D+frVKr8GEnpUdRU77MhYj9ra/uREibTFQPHN1xMp4C5wU1YMgqfi7q+xRcm/mpheTtJky+OSOPAw3D6tw3B1lHdh9zwVpeppXu2+WsjlYccv7WPk7gS8S0QYotiWMoXR4Do/OfSuOB07k+k+a+ClRXTtDOm1aAdF17aNpiSms4xfpN/gETR04N34XIbGZnouVE5palX4aCboP1eXb4OG07Crd3vV6yooOI6fLtwRp3CUb5NKpFO9UZn+rgZ1nD8Tl49Hw99DhNAQ+wvgYcCFrrUp0hcuSHGeoCdDAX5mjT51aFr+AWcLW7e229FVNY58m3dCYL1BtQe0i+UJTbGeKKzbbnZQkF4PYTYDywf1qubLMcUsjdJnnP4EmQ0urM0yIPEEPInQtc1LgGMXg4VlxKp7Nal/qRUmRE88Jso6GDpLlDcIry1BwNlXAPwae0WAJa7Z5s4YBuiH73ka3X41aK3BdUMXzkZm/I69knoEqdceO5sxpqzXb5GnWiFUbVQ5V/FAFYkMGduxlh6sM2ymMu3aocp8hmq8AXG9X0sNTHSiq4uFYeXAi+/n0hg5A08Pr++imvjO4FtKjEexpQmnNv7tc+u205yq8pFhRbMbU/ogwY56oqSnCXHT/qQOwejGsLQkVGKTchoIw0Uj5omgXke27CKfcpciLg8kerdgaiJlFeGBZOlwTqJGmXviZwvPqjzdRNEzG4BtBrTaZvrti81ACP+Ni62Qypi1J/NCUpNha9iMble0sPy2J7YEYwqAq7ZzHJ86+RXumt/QMIu6vc/WBxj5dhwO+YrOj7p9L16j5FzozLurtXVYtMpZjmqw5LYFxhTNHosSt4lyA/thG3x7giRbxqOFZXiOP2PBAXCevSF8C5fX7JFCJNxU+sC9DiMTtZ5U1pZ2qnEgJZcwVvr/imOJg5H6mADjrMLuyPSHzhlEkwgOeM00Vb0zdveAvT0npzzHUW3hdUigJYdclzXnmrNW7OWd8LSOhnOTP5TCKBmXMmWyuXrX3ItWoZK6/td3zD8h++GCgWPGR24HKN+YXCqGoz0yUBWYhZEdUQEJSujOIrU1IAgdowruoyKw1kLOeMlPolVqExJ4tdP4bSuZLm2YsyeooCy/vXT9r3s0H+tA/GqWG2//P+yB+X+e1bxPxP8Z4L/TPCfCf4zwX8m+M8E/5ngPxP8Z4L/TPCfCf4zwX8m+M8E/5ngPxP8Z4L/TPCfCf7FBDF3IPieH8AlM7V0Nrxt5qn6lyfpPvWQWADalv+izHsNgl1pwW7cD4+V9Qb9mwWUbZURG/m7SDZVmw0jR9J5IOpe6U2NdGKHvRedwrOXfZy5eUHNvFt7LrXFJT+a7DeBeGrho9hinYWS1tTLKCRtsaHzOdXiuo9vd7d/84ALPpkRNfbCKWFx9m33GiPDYy8dI7AnhKzFAB/jvwH3vbU6Jsi4bfuHh7EIhXVryiebZKvXv2nggnyy8ycbjecnwSHKRw8/e7Niwlu9Ilmf/fKtMcjK2dc3JNqfKvj0+Me7im/2//BA3bmyPWHQEP2dnz2fdwT6NhyufPFSx8mYsHCe+cNuwe6bQZ/eC/bx5WD//pxf7i+mRO62z24wNGS/Ncjxqct4Z0pJ/d5zO5sjk3/gPis5PnW0smWQy5Kv/nzBx1oruah7wTadC1+s8+1rNX/w+5dpbuw0+mycqv9JqHk35v3vuDphMaBbOcLb+IsiUjmcScheb9Xs3Ow8ZQmXjK8f/sUyCuoHJTcFocYzBPk42T8WlBc3AhnySvUw42aE+gG9izr6Dev6CAOh0nV+Bo0aYgcFayXFPAvW4R1tcy9Z8imMYEax7g4TsgnW3bTT+yWuiAU+hol5KlGA6qQkCay0KFTh/Ly2faOecAggdl0PrEUHNf7thpaP8Z+Avz2ROXFb4at8efO3mN33b18KNNn7MJ9RtfxdM6HOtpcNf2ePg/obu25KFmX1R6trnFXf3NEeP4yEMXYyADzf4U5IabBScDYtfFxx7Iix24ugwK1l1twO2VH1ww/98QM/Xw8oqps1uOK8LnVsTrRN7Em38esxtFASY02ryX1H8IQY50mKXrBJy3FdnsgscIVSNWxDhsOg8Azrd8raY7+Oc+/w8xhmlAWOkObnthD91E+FW8PiJKQgKgeLG9jpsn966dRh54ULL5YqwT5h40Ky6pWHvfXYEzhsFAn8STbCRIeHVuMbK1/z6K+f28HUrnTMa3QsYDORwd4CdfPhbswAhtFRCiZ5U1gZjesrVZ5Fe551FmNrD953uhSNy+fWFzD0iU4hgW0CL1k/F1bwQwi+k9EbVa1uaP1oCq7tInIzaDEWVf50OQOtxG2qi+PXyJchQTNNb4f3SnzbRuYciA5Y2rQkFYGHbf3xvFNIf1uAk2p9eEKayNCvoq6EuIgYbLSfhFxWfVVneCzKO9dpc1x/jSSdE0cGJEV9JQZOCCxofNAcxHWe4OVCR1v5+WcXLF7qlBHZMaSqXbeCJg4ubW/5DjIYYEzkBYdIEQ3SQtU7p/MMOcJbGMCe+UgjWdB5f576Ct6Yj0mEEGdc9rxcZbQM8F9kFXVsRdUlKNKqEMNI5a4uwZY9Mz1KOmp81QekupJdP0TdvpqRqVcsAlZ58Aw6pVnAX8zqLEWcIVGxFmFLcCrLyjhPoIk3hjjD+NGLgWrVGOWE14e+VE9t/soWLqw+78VpRQGkE6huR6UhojJskbTtJMCZdRsJWg7Wu25BwapLFe4ujHYjk9ei48dTeXiM1cREAkCC6Tw509D9c12QL03VYV0uook6geXfzBKOPvNUti18jdll4/2YvAAN5XdYGxLKrd9gC9922O7jVtHSH1BNZsdKbJO0rdOozfuKIXgOSn1QMiixgo4OScHjFfd9I/bjYBP4hFfs9Wv7lS6mywCXLEd4YEfYjtFNxIYwmro6IB1iTeFlnQQtrhYBx5qWv8K6nHNFdoE2FRF7T/J6vxMog/ECMkzEQw+Y1au2loHPeFbAcwcE7+E6LQYLd/B94aWYUAHif2zOHeKc0IjBCxOfCqEDt38Bi8fc1D3PrQEhIFADIMBnpgfsaP7vy1L1erny5bbFELEkb7BeThJAs5RjjoMn6/FqudhJqueTSSTHS0RKr0Oyb+L60bD3lg464gEIje6kvahcgMTV/R3iIxsQ8TFMQnGquW5/+yn/6+TQFxGO9BbcjBKPdMEFHHK7pDVJtC+JHZFuQ8eORWccCWkKjnDay4SOdO517JD0hIkUhsOR9wpCcRLbjCbMyzEnN63y9Y9Qtd4kcm8H7qH0/QMuN7X5a7vEE1547B9zGGHVaAOOPsAjSsIMkmvk1wTQY2ToFo/oWio0OvxSypIRZESOUY1eJ9pOovNmzJZdDlaDAe1YJtC4kq2/iO1HqrHMBbMDMhKCNcKoznn3LLfiRTgPFZeyS8WROkOeoVVX8ESmDhpazIfOgsILQrlMfL7s8Y2EUCRskK5Fz2t7/xLP5zZ5r7j3asXbhoa6OJ2RIxXPH7DVfzf7jqfC8WwhPfR1xAPP2U++J/IqhtfLAzBOIdYTXTj00Y49GJpYeBF7m64JEtc0ZRdTkcgAazTOACRiocyIF4FB+HDowkPOuBF56zUfrjkiIPn2dp3j7tjojUjaFhJwg2og6ltxb3zPbIPlKVt8J35kMXjI3p3NxxwpxAOxq9miTPZBR5bAIQlYb8UBlawtF5UkuoKGC7CyZPO/4xn7cgcZ6tSAULg0cnhlBHdsZmXflQdjR5/hnvw04fSosvKYFYuhjshLBDqCozLemb7Pfl1d98CQ4tk3+P54N+s5T3npfNldHYYyCnTVUKOta9ZLEtgp3ctsjPVAmeyqRKbbFQbAL3Ff0Bxcg5Yr/C6chd0b67QBBWRkrlWDiI50duxgKaZru6/zb05WBtwNNF6CpIM2JLfhQwcVlMzROxaVE94kxCIgfBvO0OZMecxuPnVSLpViWBz/foM3HpvcMyzcQhwv2+YIJHrXhPztmFzVaMJTTNuRjP5sbEV+lAkncfIFhLODMFbV4SmbeSdIbusYbrnDslo070kN18b3EtZxjPmQsYaH5/l72Kxl1cp/aiYdPFM20K3avAQgyEiKiEGHd/T5Fm/z7P57MR51ER3ujjQunBibyBbeFhkBekXyq1fTUhvoQHAqoVYXq+QmSLxVSS0TkVAsEgRni/OVoOHhMst6s/klpkA26bHnW1ZWdVJDcuGNyt8+kEGefd6r/gaUP9QdZ7bPL8VR1w8BfgHqvoFM1zNOPUX/2R29vmu4Ubp74Smiou0EiSECjir0OrFIX9qFgspZGdxc7Hp+MEO+huxoAMx/NBBPP4OUTBhkRrcz0q3llIYI3+jhXbzJ907XOeY4hRehnyW1dm/K6aRbq2nv4aQihucMDOx3ZzH7EmZYe1zkknci3F5lpUjeTctzJaVm87JzSYyXy4mLY0UHaThsGhJkHehZmwcRxw7EDv+coWLfTDVVGDQsAdSKZhiue45zm7JCLcef7hr9DbWtfGbtT+pWdznBgcO0OuxATD8GOvGHo1oaeC+03IKlWm/HwWuB7CveqiNYKy03g6LrBR+5OeLtQOwLyVyUK34zgnGKyF1LRu1QWPGp0G+/91ByzS/0RzegcYh8n3pOZir3boL6NmHYupxUWJwJ6biN0LJ0fLpCred63Q0Dx8qFDdwuaQmLaJxLp5UN8CZ+lbQDIP2AWekxj6rWBKwURWdKpN9GceivDvpWCFJX0le+32g279ZCekoccW/IOZW/0X4iMcT7y37PIJvBi0JB9AD/vu13yahrUqVP8CFEp8IaHyQMvkLeyFY8dhGjYu6bAj5kB0TmmJW6C/boyAAEDsgOWgCunhjBQfpz6sgN5/J1T5lHiJvxTAlr8aQsYiPPVSw/c2PnDccepQXoW7p0HBXhrv4jj/9D0Ut8C4m7tLInkn6d2FOkEWWUv6tfeKjVoLIXapWZXz54qD3CCEDChdzsYgFVdVMi5d4rJv7QFxVdYsN6ATofG6b8NV6CWY5XJMSgpZXDQb/5mbjnBf2ubyxuz4RI+hZJaUskuWx630BhGsUb7SqJi+jk+2lzX1YjaDR085/OPGo3Px5zNug815p+9oHpzkHMC9XD5OTOYV5U7i0vBxmzaZNzhzfB+G2c/m0UK6P63g/Mil9qerprIkrpm2K5RMYZzB07rIgg5/7gNZpv1f8gzJ0l8b8q9PuRTh+Lshr7Q3Wdu9Kaq4HLCiGgsKp4HQ6ZZKHt9L0e8ZKD9Ce7rek6P+fcZHQPIB9HGXVTOsO9JMb0IWM3MHi8kXAzLaT8VRGZPhhGDmQ5yTp6ZTixDPP0uDH11W7EaavSl7PATtwjyeDj/XXyf9Q0jsOuk8liZpjqN8aHBqllsdVcQdjj7Iku21SmtUY8PsaKFw1jRcof3TFQJ0Dg0hrL6lAOk4XgH0f4X+eFMi0bxBOD4oylnWBVn1tmScGEEnCmy8cYzlasgMUAAs30uiD/rbvmB+dITdB72w0JypXv/nRBRcxcin/neg5ZM41LrIStrkG9WCjJQwiV0eSURMquQPAzULbQx4Kff/P/W5zbn+74P4+e1b6vBm2Vqxb8O/tPwJ2r/HN81SbNrqlf93q6G2w57JUD+9xeLTz+c9P7+g7QOW/8eSsSntZ8VPzrXCbTrbf55E2Pdp+ux9/Ma3vWvRfXho0bZCrETbd58n2eZWxa5Jx3rwMevZiTqV5n3ztdNyfLa069/rndfNn9op++nfp5t/z+2w3fZq6Z8H0uu8OcfPNz2/c+BjYHps9+pxN7X78QtntgWmNtzd/KPfN/L3or3F5zPvPGhlPJsq9XnJv62Mbsx7bwY2E3BZz1d7/58d/+z1Hv2Z/r39z0537/ff//v8uZbA/tqXXaEf97a3yx046ZR3dZ3M+bc9wu6e7miXq/vsv8lk18N33RxjrNImsdcA69YibgaH583avftcAcaFv38/z71Dmgfkn+nqR5Yte7Pu/0tX20psOZz7jibXE/b13/55qzP13FY6/8ebX+36uDslJ2zzdf7v78z2L/j+XxVrfOqZYdKGzasdGu7Y/0ur/O1/7+du2HdrDCDAX2q791XnA88ZdzXfjtY0znLhy9lRuTd9MhSZS78Caw0bBOQjuiuEFkfa1E1QxHYBF232/t+9rz620/mmXt/7L/z+eLSWlX1c8/ffsH6QCeGdsbM6ZmTMs98lgvz1iuWucUT6EE437+Rrnu/aC+TfO+54q3UxdP/Rz6LiFveu/1efvf3NifobTn9yIbu/+z5u9e8vPp83/rgUX871UX50/ZmWvcX37PXsCmfh5y1/CVdET105r58/dEOO7/cPN8Vlzpw1bfalHbRX9F//++eTZ6Xvk0jf/3Tn75drPp/dp/fqcQ+0qAhAUL86M96gbJrjZMf47+f2xv9/bxpPT/m5/dm/9XMlHvDNpZQm7GCucSpXgvK/psrulftg25G7uBl1n98R/dfLEMpbmMaEMAXmx9j/6stLZ7xbniC0tO8qNHZr6fUFVUSlpIPr9f4YN89QF8XaFFZcTvzv///gjP/6wSUiXks+WZ6cVPNZX7UMYrQpjjf8QUa51TvjD/z1z7nHlVh6Vdd3mko11XkXCb7d6XY89Wrv/z8GLTz8zCui1N/9j7Tf33vV/37KT5vVeYF1wkcLP9e3Rut9++I3+q///9X+xTK+UxZ+1pBiDwdPVzWeeU0AQAUEsDBBQAAgAIANpOjkuCM21YXwAAAGoAAAAbAAAAdW5pdmVyc2FsL3VuaXZlcnNhbC5wbmcueG1sNYxLCoAgFAD3QXeQd4DXUzMNtC6TpNCPirLbZ4tmN7MY26d5Ypffj7guDjgS9F1Z2G33V/Q3S7lx1Io+gD0OGkL16x2HMzjQJFHLupWtARZ8HMPpQAmNhrig2kCVly9QSwECAAAUAAIACADaTo5LFQ6tKGQEAAAHEQAAHQAAAAAAAAABAAAAAAAAAAAAdW5pdmVyc2FsL2NvbW1vbl9tZXNzYWdlcy5sbmdQSwECAAAUAAIACADaTo5LaG0VYX4EAADsFQAAJwAAAAAAAAABAAAAAACfBAAAdW5pdmVyc2FsL2ZsYXNoX3B1Ymxpc2hpbmdfc2V0dGluZ3MueG1sUEsBAgAAFAACAAgA2k6OS04222bSAgAAVAoAACEAAAAAAAAAAQAAAAAAYgkAAHVuaXZlcnNhbC9mbGFzaF9za2luX3NldHRpbmdzLnhtbFBLAQIAABQAAgAIANpOjksatID0agQAAH0VAAAmAAAAAAAAAAEAAAAAAHMMAAB1bml2ZXJzYWwvaHRtbF9wdWJsaXNoaW5nX3NldHRpbmdzLnhtbFBLAQIAABQAAgAIANpOjkvBx8GcoAEAAP8FAAAfAAAAAAAAAAEAAAAAACERAAB1bml2ZXJzYWwvaHRtbF9za2luX3NldHRpbmdzLmpzUEsBAgAAFAACAAgA2k6OSz08L9HBAAAA5QEAABoAAAAAAAAAAQAAAAAA/hIAAHVuaXZlcnNhbC9pMThuX3ByZXNldHMueG1sUEsBAgAAFAACAAgA2k6OS0uchoByAAAAfAAAABwAAAAAAAAAAQAAAAAA9xMAAHVuaXZlcnNhbC9sb2NhbF9zZXR0aW5ncy54bWxQSwECAAAUAAIACADInYhHqQHEdvsCAACwCAAAFAAAAAAAAAABAAAAAACjFAAAdW5pdmVyc2FsL3BsYXllci54bWxQSwECAAAUAAIACADaTo5LQHw3lXYBAAABAwAAKQAAAAAAAAABAAAAAADQFwAAdW5pdmVyc2FsL3NraW5fY3VzdG9taXphdGlvbl9zZXR0aW5ncy54bWxQSwECAAAUAAIACADaTo5Lr+InvpRHAABFcgAAFwAAAAAAAAAAAAAAAACNGQAAdW5pdmVyc2FsL3VuaXZlcnNhbC5wbmdQSwECAAAUAAIACADaTo5LgjNtWF8AAABqAAAAGwAAAAAAAAABAAAAAABWYQAAdW5pdmVyc2FsL3VuaXZlcnNhbC5wbmcueG1sUEsFBgAAAAALAAsASQMAAO5hAAAAAA=="/>
  <p:tag name="ISPRING_ULTRA_SCORM_COURSE_ID" val="7CA4F451-0F8A-4372-80B0-B6A6657CD4D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UUID" val="{ABAF4504-F67B-4BA8-8B39-67154BDA2953}"/>
  <p:tag name="ISPRING_RESOURCE_FOLDER" val="C:\Users\pc\Desktop\lien chưa pl\"/>
  <p:tag name="ISPRING_PRESENTATION_PATH" val="C:\Users\pc\Desktop\lien chưa pl.pptx"/>
  <p:tag name="ISPRING_SCREEN_RECS_UPDATED" val="C:\Users\pc\Desktop\lien chưa pl\"/>
  <p:tag name="ISPRING_PRESENTATION_INFO_2" val="&lt;?xml version=&quot;1.0&quot; encoding=&quot;UTF-8&quot; standalone=&quot;no&quot; ?&gt;&#10;&lt;presentation2&gt;&#10;&#10;  &lt;slides&gt;&#10;    &lt;slide id=&quot;{B7963F39-920F-4D0D-B94E-0AAC30BDB990}&quot; pptId=&quot;257&quot;/&gt;&#10;    &lt;slide id=&quot;{32A900E6-555F-4720-84F1-C1829F441A73}&quot; pptId=&quot;258&quot;/&gt;&#10;    &lt;slide id=&quot;{58BD32C0-8FD6-4915-B0B5-09AD91B6E422}&quot; pptId=&quot;259&quot;/&gt;&#10;    &lt;slide id=&quot;{5E30E2A5-B384-4F70-85E5-3263FF4192C9}&quot; pptId=&quot;260&quot;/&gt;&#10;    &lt;slide id=&quot;{D6E2B451-0FCF-4A41-AFD0-2DA1D58833A5}&quot; pptId=&quot;261&quot;/&gt;&#10;    &lt;slide id=&quot;{FD3E04BA-5CA0-4437-8E6C-353D1D931C54}&quot; pptId=&quot;263&quot;/&gt;&#10;    &lt;slide id=&quot;{7C65D96D-3C33-4857-B18B-4850A8758030}&quot; pptId=&quot;266&quot;/&gt;&#10;    &lt;slide id=&quot;{795AF027-27C5-49D3-AD6C-DB4192E5FE7B}&quot; pptId=&quot;276&quot;/&gt;&#10;    &lt;slide id=&quot;{265F5E38-FD4D-4DA0-8C69-8FBAFEDAB206}&quot; pptId=&quot;285&quot;/&gt;&#10;    &lt;slide id=&quot;{1D3879F2-F595-48FE-A3EF-1F3D8C7453FD}&quot; pptId=&quot;288&quot;/&gt;&#10;    &lt;slide id=&quot;{E0C787D3-2CE0-43CA-AB74-38BD5AB591CD}&quot; pptId=&quot;289&quot;/&gt;&#10;    &lt;slide id=&quot;{D89F146F-DDBB-4C1D-8425-A74FCF71EDDA}&quot; pptId=&quot;290&quot;/&gt;&#10;    &lt;slide id=&quot;{F5F24A6C-E669-413A-89C4-AA1AF073EB82}&quot; pptId=&quot;291&quot;/&gt;&#10;    &lt;slide id=&quot;{F8DB1006-D1A5-4A6D-A130-F1DA19318714}&quot; pptId=&quot;292&quot;/&gt;&#10;    &lt;slide id=&quot;{594BA5E0-00E1-4889-AC9B-1FE7BBBE18FA}&quot; pptId=&quot;293&quot;/&gt;&#10;    &lt;slide id=&quot;{D3DC4521-34E3-4214-8E0C-FF0C728162D6}&quot; pptId=&quot;286&quot;/&gt;&#10;    &lt;slide id=&quot;{485D48EB-EF2B-408D-B074-D033D786DDE6}&quot; pptId=&quot;287&quot;/&gt;&#10;  &lt;/slides&gt;&#10;&#10;  &lt;narration&gt;&#10;    &lt;audioTracks/&gt;&#10;    &lt;videoTracks/&gt;&#10;  &lt;/narration&gt;&#10;&#10;&lt;/presentation2&gt;&#10;"/>
  <p:tag name="MMPROD_UIDATA" val="&lt;database version=&quot;6.0&quot;&gt;&lt;object type=&quot;1&quot; unique_id=&quot;10001&quot;&gt;&lt;object type=&quot;2&quot; unique_id=&quot;14011&quot;&gt;&lt;object type=&quot;3&quot; unique_id=&quot;14013&quot;&gt;&lt;property id=&quot;20148&quot; value=&quot;5&quot;/&gt;&lt;property id=&quot;20300&quot; value=&quot;Slide 1&quot;/&gt;&lt;property id=&quot;20307&quot; value=&quot;258&quot;/&gt;&lt;/object&gt;&lt;object type=&quot;3&quot; unique_id=&quot;14014&quot;&gt;&lt;property id=&quot;20148&quot; value=&quot;5&quot;/&gt;&lt;property id=&quot;20300&quot; value=&quot;Slide 2&quot;/&gt;&lt;property id=&quot;20307&quot; value=&quot;259&quot;/&gt;&lt;/object&gt;&lt;object type=&quot;3&quot; unique_id=&quot;14015&quot;&gt;&lt;property id=&quot;20148&quot; value=&quot;5&quot;/&gt;&lt;property id=&quot;20300&quot; value=&quot;Slide 3&quot;/&gt;&lt;property id=&quot;20307&quot; value=&quot;260&quot;/&gt;&lt;/object&gt;&lt;object type=&quot;3&quot; unique_id=&quot;14016&quot;&gt;&lt;property id=&quot;20148&quot; value=&quot;5&quot;/&gt;&lt;property id=&quot;20300&quot; value=&quot;Slide 4&quot;/&gt;&lt;property id=&quot;20307&quot; value=&quot;261&quot;/&gt;&lt;/object&gt;&lt;object type=&quot;3&quot; unique_id=&quot;14018&quot;&gt;&lt;property id=&quot;20148&quot; value=&quot;5&quot;/&gt;&lt;property id=&quot;20300&quot; value=&quot;Slide 5&quot;/&gt;&lt;property id=&quot;20307&quot; value=&quot;263&quot;/&gt;&lt;/object&gt;&lt;object type=&quot;3&quot; unique_id=&quot;14021&quot;&gt;&lt;property id=&quot;20148&quot; value=&quot;5&quot;/&gt;&lt;property id=&quot;20300&quot; value=&quot;Slide 6&quot;/&gt;&lt;property id=&quot;20307&quot; value=&quot;266&quot;/&gt;&lt;/object&gt;&lt;object type=&quot;3&quot; unique_id=&quot;14031&quot;&gt;&lt;property id=&quot;20148&quot; value=&quot;5&quot;/&gt;&lt;property id=&quot;20300&quot; value=&quot;Slide 7&quot;/&gt;&lt;property id=&quot;20307&quot; value=&quot;276&quot;/&gt;&lt;/object&gt;&lt;object type=&quot;3&quot; unique_id=&quot;14040&quot;&gt;&lt;property id=&quot;20148&quot; value=&quot;5&quot;/&gt;&lt;property id=&quot;20300&quot; value=&quot;Slide 8&quot;/&gt;&lt;property id=&quot;20307&quot; value=&quot;285&quot;/&gt;&lt;/object&gt;&lt;object type=&quot;3&quot; unique_id=&quot;14041&quot;&gt;&lt;property id=&quot;20148&quot; value=&quot;5&quot;/&gt;&lt;property id=&quot;20300&quot; value=&quot;Slide 10&quot;/&gt;&lt;property id=&quot;20307&quot; value=&quot;286&quot;/&gt;&lt;/object&gt;&lt;object type=&quot;3&quot; unique_id=&quot;19750&quot;&gt;&lt;property id=&quot;20148&quot; value=&quot;5&quot;/&gt;&lt;property id=&quot;20300&quot; value=&quot;Slide 9&quot;/&gt;&lt;property id=&quot;20307&quot; value=&quot;288&quot;/&gt;&lt;/object&gt;&lt;/object&gt;&lt;object type=&quot;8&quot; unique_id=&quot;14075&quot;&gt;&lt;/object&gt;&lt;/object&gt;&lt;/database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"/>
  <p:tag name="ISPRING_SLIDE_INDENT_LEVEL" val="0"/>
  <p:tag name="ISPRING_SLIDE_ID_2" val="{1D3879F2-F595-48FE-A3EF-1F3D8C7453FD}"/>
  <p:tag name="GENSWF_ADVANCE_TIME" val="22.8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Lời chúc"/>
  <p:tag name="ISPRING_SLIDE_INDENT_LEVEL" val="0"/>
  <p:tag name="GENSWF_ADVANCE_TIME" val="4.432"/>
  <p:tag name="ISPRING_SLIDE_ID_2" val="{D3DC4521-34E3-4214-8E0C-FF0C728162D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 bài dạy"/>
  <p:tag name="GENSWF_ADVANCE_TIME" val="10.833"/>
  <p:tag name="ISPRING_SLIDE_ID_2" val="{32A900E6-555F-4720-84F1-C1829F441A7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 - Yêu cầu"/>
  <p:tag name="ISPRING_SLIDE_INDENT_LEVEL" val="0"/>
  <p:tag name="GENSWF_ADVANCE_TIME" val="56.988"/>
  <p:tag name="ISPRING_SLIDE_ID_2" val="{58BD32C0-8FD6-4915-B0B5-09AD91B6E42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Chuẩn bị bài dạy"/>
  <p:tag name="GENSWF_ADVANCE_TIME" val="30.736"/>
  <p:tag name="ISPRING_SLIDE_ID_2" val="{5E30E2A5-B384-4F70-85E5-3263FF4192C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ấu trúc bài học"/>
  <p:tag name="ISPRING_SLIDE_INDENT_LEVEL" val="0"/>
  <p:tag name="GENSWF_ADVANCE_TIME" val="24.913"/>
  <p:tag name="ISPRING_SLIDE_ID_2" val="{D6E2B451-0FCF-4A41-AFD0-2DA1D58833A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Ổn định tổ chức"/>
  <p:tag name="ISPRING_SLIDE_INDENT_LEVEL" val="0"/>
  <p:tag name="GENSWF_ADVANCE_TIME" val="8.795"/>
  <p:tag name="ISPRING_SLIDE_ID_2" val="{FD3E04BA-5CA0-4437-8E6C-353D1D931C5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II: Phương pháp hình thức tổ chức"/>
  <p:tag name="ISPRING_SLIDE_ID_2" val="{7C65D96D-3C33-4857-B18B-4850A8758030}"/>
  <p:tag name="GENSWF_ADVANCE_TIME" val="18.8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Video truyện: Cây táo"/>
  <p:tag name="ISPRING_SLIDE_ID_2" val="{795AF027-27C5-49D3-AD6C-DB4192E5FE7B}"/>
  <p:tag name="GENSWF_ADVANCE_TIME" val="29.85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áo dục"/>
  <p:tag name="ISPRING_SLIDE_INDENT_LEVEL" val="0"/>
  <p:tag name="GENSWF_ADVANCE_TIME" val="27.576"/>
  <p:tag name="ISPRING_SLIDE_ID_2" val="{265F5E38-FD4D-4DA0-8C69-8FBAFEDAB206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525</Words>
  <Application>Microsoft Office PowerPoint</Application>
  <PresentationFormat>On-screen Show (4:3)</PresentationFormat>
  <Paragraphs>54</Paragraphs>
  <Slides>10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NCC loan 2</dc:title>
  <dc:creator>Admin</dc:creator>
  <cp:lastModifiedBy>Admin</cp:lastModifiedBy>
  <cp:revision>270</cp:revision>
  <dcterms:created xsi:type="dcterms:W3CDTF">2017-12-04T08:27:34Z</dcterms:created>
  <dcterms:modified xsi:type="dcterms:W3CDTF">2018-04-06T04:38:00Z</dcterms:modified>
</cp:coreProperties>
</file>