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2"/>
  </p:notesMasterIdLst>
  <p:sldIdLst>
    <p:sldId id="258" r:id="rId5"/>
    <p:sldId id="259" r:id="rId6"/>
    <p:sldId id="275" r:id="rId7"/>
    <p:sldId id="260" r:id="rId8"/>
    <p:sldId id="272" r:id="rId9"/>
    <p:sldId id="262" r:id="rId10"/>
    <p:sldId id="256" r:id="rId11"/>
    <p:sldId id="267" r:id="rId12"/>
    <p:sldId id="266" r:id="rId13"/>
    <p:sldId id="265" r:id="rId14"/>
    <p:sldId id="264" r:id="rId15"/>
    <p:sldId id="263" r:id="rId16"/>
    <p:sldId id="257" r:id="rId17"/>
    <p:sldId id="268" r:id="rId18"/>
    <p:sldId id="269" r:id="rId19"/>
    <p:sldId id="273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2BE6C-E3A6-4048-9DC0-9E15131976B1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95EEE-8717-46A5-BAFD-CA1AE0295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95EEE-8717-46A5-BAFD-CA1AE02954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4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8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73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4814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4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815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4EAC-626B-476A-B541-43D56E5C8BA8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38591"/>
      </p:ext>
    </p:extLst>
  </p:cSld>
  <p:clrMapOvr>
    <a:masterClrMapping/>
  </p:clrMapOvr>
  <p:transition spd="slow" advTm="8000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02B8F-0135-4FC1-BB62-60C2129E16D4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29088"/>
      </p:ext>
    </p:extLst>
  </p:cSld>
  <p:clrMapOvr>
    <a:masterClrMapping/>
  </p:clrMapOvr>
  <p:transition spd="slow" advTm="8000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9590-A14B-478E-A7A2-2EA47ED2D562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89597"/>
      </p:ext>
    </p:extLst>
  </p:cSld>
  <p:clrMapOvr>
    <a:masterClrMapping/>
  </p:clrMapOvr>
  <p:transition spd="slow" advTm="8000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F415-457F-4B80-B220-871DA986F8EC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22634"/>
      </p:ext>
    </p:extLst>
  </p:cSld>
  <p:clrMapOvr>
    <a:masterClrMapping/>
  </p:clrMapOvr>
  <p:transition spd="slow" advTm="8000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4E4E4-1245-4629-AAF8-4E82BBEF8086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02860"/>
      </p:ext>
    </p:extLst>
  </p:cSld>
  <p:clrMapOvr>
    <a:masterClrMapping/>
  </p:clrMapOvr>
  <p:transition spd="slow" advTm="8000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04EB8-1680-4E04-AAE7-C356DD16BA5E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79742"/>
      </p:ext>
    </p:extLst>
  </p:cSld>
  <p:clrMapOvr>
    <a:masterClrMapping/>
  </p:clrMapOvr>
  <p:transition spd="slow" advTm="8000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4133-575D-45CC-964D-F9F1A8F3EAB5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03920"/>
      </p:ext>
    </p:extLst>
  </p:cSld>
  <p:clrMapOvr>
    <a:masterClrMapping/>
  </p:clrMapOvr>
  <p:transition spd="slow" advTm="8000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53593-1DB7-4CC8-83B5-E693B2559162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76221"/>
      </p:ext>
    </p:extLst>
  </p:cSld>
  <p:clrMapOvr>
    <a:masterClrMapping/>
  </p:clrMapOvr>
  <p:transition spd="slow" advTm="8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70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578B8-0D62-4CAD-BAAD-790C5A7439A9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83171"/>
      </p:ext>
    </p:extLst>
  </p:cSld>
  <p:clrMapOvr>
    <a:masterClrMapping/>
  </p:clrMapOvr>
  <p:transition spd="slow" advTm="8000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1A404-E754-462A-9FC6-03BD0DB06D90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03444"/>
      </p:ext>
    </p:extLst>
  </p:cSld>
  <p:clrMapOvr>
    <a:masterClrMapping/>
  </p:clrMapOvr>
  <p:transition spd="slow" advTm="8000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4A98-D72E-4F28-8A0D-1AB419B03D78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62305"/>
      </p:ext>
    </p:extLst>
  </p:cSld>
  <p:clrMapOvr>
    <a:masterClrMapping/>
  </p:clrMapOvr>
  <p:transition spd="slow" advTm="8000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4814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4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815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C07E-1FA0-41DD-8EB8-44707956052D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71020"/>
      </p:ext>
    </p:extLst>
  </p:cSld>
  <p:clrMapOvr>
    <a:masterClrMapping/>
  </p:clrMapOvr>
  <p:transition spd="slow" advTm="8000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A22E1-E26E-4639-9E06-1B4EB18EE11B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84970"/>
      </p:ext>
    </p:extLst>
  </p:cSld>
  <p:clrMapOvr>
    <a:masterClrMapping/>
  </p:clrMapOvr>
  <p:transition spd="slow" advTm="8000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663A-5961-4566-9A75-7B51D4C97458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06213"/>
      </p:ext>
    </p:extLst>
  </p:cSld>
  <p:clrMapOvr>
    <a:masterClrMapping/>
  </p:clrMapOvr>
  <p:transition spd="slow" advTm="8000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9A603-AEBE-4FA1-9374-DAC6FFF35AAE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91631"/>
      </p:ext>
    </p:extLst>
  </p:cSld>
  <p:clrMapOvr>
    <a:masterClrMapping/>
  </p:clrMapOvr>
  <p:transition spd="slow" advTm="8000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74C3F-6C1A-4EE4-8C25-9B92476B8B2E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52262"/>
      </p:ext>
    </p:extLst>
  </p:cSld>
  <p:clrMapOvr>
    <a:masterClrMapping/>
  </p:clrMapOvr>
  <p:transition spd="slow" advTm="8000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BBECE-26C7-42A8-A7D3-DD9D095E32AB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95119"/>
      </p:ext>
    </p:extLst>
  </p:cSld>
  <p:clrMapOvr>
    <a:masterClrMapping/>
  </p:clrMapOvr>
  <p:transition spd="slow" advTm="8000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F0958-7B03-40E7-AA2D-AC865BD6CD98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83073"/>
      </p:ext>
    </p:extLst>
  </p:cSld>
  <p:clrMapOvr>
    <a:masterClrMapping/>
  </p:clrMapOvr>
  <p:transition spd="slow" advTm="8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70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2E06B-A021-4D41-A73B-7916F1198A7F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41387"/>
      </p:ext>
    </p:extLst>
  </p:cSld>
  <p:clrMapOvr>
    <a:masterClrMapping/>
  </p:clrMapOvr>
  <p:transition spd="slow" advTm="8000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F6B7-DB8E-48C6-AF9F-10C4F115A2A5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45551"/>
      </p:ext>
    </p:extLst>
  </p:cSld>
  <p:clrMapOvr>
    <a:masterClrMapping/>
  </p:clrMapOvr>
  <p:transition spd="slow" advTm="8000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33DC8-1E02-4955-A808-C32778F832F9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16880"/>
      </p:ext>
    </p:extLst>
  </p:cSld>
  <p:clrMapOvr>
    <a:masterClrMapping/>
  </p:clrMapOvr>
  <p:transition spd="slow" advTm="8000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15C68-BEDC-4765-B52C-C3EED2946B94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45137"/>
      </p:ext>
    </p:extLst>
  </p:cSld>
  <p:clrMapOvr>
    <a:masterClrMapping/>
  </p:clrMapOvr>
  <p:transition spd="slow" advTm="8000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19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561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11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12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3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8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89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611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110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96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6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0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9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3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7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09B4-006A-4D48-90AA-0F1637A4C596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8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71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4712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2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FA5F58-5E4D-4BE4-8C6E-83BE0675E44D}" type="slidenum">
              <a:rPr lang="en-US">
                <a:solidFill>
                  <a:srgbClr val="0033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2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8000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71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4712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2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1ED3BC-08DC-4E11-9793-A1620D42939B}" type="slidenum">
              <a:rPr lang="en-US">
                <a:solidFill>
                  <a:srgbClr val="0033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0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8000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7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E:\titi\YEN\YenGDMN07B\doc%20lan1.wav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56" y="152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585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1885" y="83323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PHÚC ĐỒNG</a:t>
            </a:r>
            <a:endParaRPr lang="en-US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676400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GIÁO ÁN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4967" y="2962507"/>
            <a:ext cx="6008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 : TIẾNG ĐỘNG QUANH EM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: GIAO THÔNG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TƯỢNG : MẪU GIÁO BÉ 3-4T</a:t>
            </a:r>
          </a:p>
        </p:txBody>
      </p:sp>
    </p:spTree>
    <p:extLst>
      <p:ext uri="{BB962C8B-B14F-4D97-AF65-F5344CB8AC3E}">
        <p14:creationId xmlns:p14="http://schemas.microsoft.com/office/powerpoint/2010/main" val="8633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" y="16454"/>
            <a:ext cx="91162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-18366"/>
            <a:ext cx="26386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xình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xịch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tàu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hỏa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48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68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" y="0"/>
            <a:ext cx="281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ù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nhé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2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"/>
            <a:ext cx="9144000" cy="706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đầu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sóng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tàu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thủy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cơ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3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28"/>
            <a:ext cx="54168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Phành phạch phành phạch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nô rẽ nước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3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4511"/>
            <a:ext cx="41279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khua trong nước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chiếc thuyền nan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2096" y="2777368"/>
            <a:ext cx="4051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cười vang giòn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 em vui đấy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yêu biết mấy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động quanh em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0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52400" y="1752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Đàm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thoại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dung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thơ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21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EJ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696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7" name="doc lan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447800" y="1295400"/>
            <a:ext cx="7086600" cy="29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600" b="1">
              <a:solidFill>
                <a:srgbClr val="FF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</a:rPr>
              <a:t>    Dạy trẻ đọc thơ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</a:rPr>
              <a:t>- Cả lớp đọc 2-3 lần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</a:rPr>
              <a:t>- Tổ, nhóm, cá nhân đọc thơ</a:t>
            </a:r>
          </a:p>
        </p:txBody>
      </p:sp>
    </p:spTree>
    <p:extLst>
      <p:ext uri="{BB962C8B-B14F-4D97-AF65-F5344CB8AC3E}">
        <p14:creationId xmlns:p14="http://schemas.microsoft.com/office/powerpoint/2010/main" val="270613712"/>
      </p:ext>
    </p:extLst>
  </p:cSld>
  <p:clrMapOvr>
    <a:masterClrMapping/>
  </p:clrMapOvr>
  <p:transition spd="slow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86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3707" y="2362204"/>
            <a:ext cx="53511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914402"/>
            <a:ext cx="586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I.MỤC ĐÍCH YÊU CẦU</a:t>
            </a:r>
            <a:endParaRPr lang="en-US" b="1" dirty="0"/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Kiến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 </a:t>
            </a:r>
            <a:r>
              <a:rPr lang="en-US" b="1" i="1" dirty="0"/>
              <a:t>- </a:t>
            </a:r>
            <a:r>
              <a:rPr lang="en-US" b="1" i="1" dirty="0" err="1"/>
              <a:t>Trẻ</a:t>
            </a:r>
            <a:r>
              <a:rPr lang="en-US" b="1" i="1" dirty="0"/>
              <a:t> </a:t>
            </a:r>
            <a:r>
              <a:rPr lang="en-US" b="1" i="1" dirty="0" err="1"/>
              <a:t>nhớ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bài</a:t>
            </a:r>
            <a:r>
              <a:rPr lang="en-US" b="1" i="1" dirty="0"/>
              <a:t> </a:t>
            </a:r>
            <a:r>
              <a:rPr lang="en-US" b="1" i="1" dirty="0" err="1"/>
              <a:t>thơ</a:t>
            </a:r>
            <a:r>
              <a:rPr lang="en-US" b="1" i="1" dirty="0"/>
              <a:t> “</a:t>
            </a:r>
            <a:r>
              <a:rPr lang="en-US" b="1" i="1" dirty="0" err="1"/>
              <a:t>Tiếng</a:t>
            </a:r>
            <a:r>
              <a:rPr lang="en-US" b="1" i="1" dirty="0"/>
              <a:t> </a:t>
            </a:r>
            <a:r>
              <a:rPr lang="en-US" b="1" i="1" dirty="0" err="1"/>
              <a:t>động</a:t>
            </a:r>
            <a:r>
              <a:rPr lang="en-US" b="1" i="1" dirty="0"/>
              <a:t> </a:t>
            </a:r>
            <a:r>
              <a:rPr lang="en-US" b="1" i="1" dirty="0" err="1"/>
              <a:t>quanh</a:t>
            </a:r>
            <a:r>
              <a:rPr lang="en-US" b="1" i="1" dirty="0"/>
              <a:t> </a:t>
            </a:r>
            <a:r>
              <a:rPr lang="en-US" b="1" i="1" dirty="0" err="1"/>
              <a:t>em</a:t>
            </a:r>
            <a:r>
              <a:rPr lang="en-US" b="1" i="1" dirty="0"/>
              <a:t>”</a:t>
            </a:r>
          </a:p>
          <a:p>
            <a:r>
              <a:rPr lang="en-US" b="1" i="1" dirty="0"/>
              <a:t> - </a:t>
            </a:r>
            <a:r>
              <a:rPr lang="en-US" b="1" i="1" dirty="0" err="1"/>
              <a:t>Trẻ</a:t>
            </a:r>
            <a:r>
              <a:rPr lang="en-US" b="1" i="1" dirty="0"/>
              <a:t> </a:t>
            </a:r>
            <a:r>
              <a:rPr lang="en-US" b="1" i="1" dirty="0" err="1"/>
              <a:t>hiểu</a:t>
            </a:r>
            <a:r>
              <a:rPr lang="en-US" b="1" i="1" dirty="0"/>
              <a:t> </a:t>
            </a:r>
            <a:r>
              <a:rPr lang="en-US" b="1" i="1" dirty="0" err="1"/>
              <a:t>được</a:t>
            </a:r>
            <a:r>
              <a:rPr lang="en-US" b="1" i="1" dirty="0"/>
              <a:t> </a:t>
            </a:r>
            <a:r>
              <a:rPr lang="en-US" b="1" i="1" dirty="0" err="1"/>
              <a:t>nội</a:t>
            </a:r>
            <a:r>
              <a:rPr lang="en-US" b="1" i="1" dirty="0"/>
              <a:t> dung </a:t>
            </a:r>
            <a:r>
              <a:rPr lang="en-US" b="1" i="1" dirty="0" err="1"/>
              <a:t>bài</a:t>
            </a:r>
            <a:r>
              <a:rPr lang="en-US" b="1" i="1" dirty="0"/>
              <a:t> </a:t>
            </a:r>
            <a:r>
              <a:rPr lang="en-US" b="1" i="1" dirty="0" err="1"/>
              <a:t>thơ</a:t>
            </a:r>
            <a:r>
              <a:rPr lang="en-US" b="1" i="1" dirty="0"/>
              <a:t>: </a:t>
            </a:r>
            <a:r>
              <a:rPr lang="en-US" b="1" i="1" dirty="0" err="1" smtClean="0"/>
              <a:t>nói</a:t>
            </a:r>
            <a:r>
              <a:rPr lang="en-US" b="1" i="1" dirty="0" smtClean="0"/>
              <a:t>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phương</a:t>
            </a:r>
            <a:r>
              <a:rPr lang="en-US" b="1" i="1" dirty="0"/>
              <a:t> </a:t>
            </a:r>
            <a:r>
              <a:rPr lang="en-US" b="1" i="1" dirty="0" err="1"/>
              <a:t>tiện</a:t>
            </a:r>
            <a:r>
              <a:rPr lang="en-US" b="1" i="1" dirty="0"/>
              <a:t> </a:t>
            </a:r>
            <a:r>
              <a:rPr lang="en-US" b="1" i="1" dirty="0" err="1" smtClean="0"/>
              <a:t>giao</a:t>
            </a:r>
            <a:r>
              <a:rPr lang="en-US" b="1" i="1" dirty="0" smtClean="0"/>
              <a:t> </a:t>
            </a:r>
            <a:r>
              <a:rPr lang="en-US" b="1" i="1" dirty="0" err="1" smtClean="0"/>
              <a:t>thông</a:t>
            </a:r>
            <a:endParaRPr lang="en-US" b="1" i="1" dirty="0"/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Kỹ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/>
              <a:t>- </a:t>
            </a:r>
            <a:r>
              <a:rPr lang="en-US" b="1" i="1" dirty="0" err="1"/>
              <a:t>Biết</a:t>
            </a:r>
            <a:r>
              <a:rPr lang="en-US" b="1" i="1" dirty="0"/>
              <a:t> </a:t>
            </a:r>
            <a:r>
              <a:rPr lang="en-US" b="1" i="1" dirty="0" err="1"/>
              <a:t>đọc</a:t>
            </a:r>
            <a:r>
              <a:rPr lang="en-US" b="1" i="1" dirty="0"/>
              <a:t> </a:t>
            </a:r>
            <a:r>
              <a:rPr lang="en-US" b="1" i="1" dirty="0" err="1"/>
              <a:t>thơ</a:t>
            </a:r>
            <a:r>
              <a:rPr lang="en-US" b="1" i="1" dirty="0"/>
              <a:t> </a:t>
            </a:r>
            <a:r>
              <a:rPr lang="en-US" b="1" i="1" dirty="0" err="1"/>
              <a:t>diễn</a:t>
            </a:r>
            <a:r>
              <a:rPr lang="en-US" b="1" i="1" dirty="0"/>
              <a:t> </a:t>
            </a:r>
            <a:r>
              <a:rPr lang="en-US" b="1" i="1" dirty="0" err="1"/>
              <a:t>cảm</a:t>
            </a:r>
            <a:r>
              <a:rPr lang="en-US" b="1" i="1" dirty="0"/>
              <a:t> </a:t>
            </a:r>
            <a:r>
              <a:rPr lang="en-US" b="1" i="1" dirty="0" err="1"/>
              <a:t>cùng</a:t>
            </a:r>
            <a:r>
              <a:rPr lang="en-US" b="1" i="1" dirty="0"/>
              <a:t> </a:t>
            </a:r>
            <a:r>
              <a:rPr lang="en-US" b="1" i="1" dirty="0" err="1"/>
              <a:t>cô</a:t>
            </a:r>
            <a:r>
              <a:rPr lang="en-US" b="1" i="1" dirty="0"/>
              <a:t>, </a:t>
            </a:r>
            <a:r>
              <a:rPr lang="en-US" b="1" i="1" dirty="0" err="1"/>
              <a:t>thể</a:t>
            </a:r>
            <a:r>
              <a:rPr lang="en-US" b="1" i="1" dirty="0"/>
              <a:t> </a:t>
            </a:r>
            <a:r>
              <a:rPr lang="en-US" b="1" i="1" dirty="0" err="1"/>
              <a:t>hiện</a:t>
            </a:r>
            <a:r>
              <a:rPr lang="en-US" b="1" i="1" dirty="0"/>
              <a:t> </a:t>
            </a:r>
            <a:r>
              <a:rPr lang="en-US" b="1" i="1" dirty="0" err="1"/>
              <a:t>được</a:t>
            </a:r>
            <a:r>
              <a:rPr lang="en-US" b="1" i="1" dirty="0"/>
              <a:t> </a:t>
            </a:r>
            <a:r>
              <a:rPr lang="en-US" b="1" i="1" dirty="0" err="1"/>
              <a:t>âm</a:t>
            </a:r>
            <a:r>
              <a:rPr lang="en-US" b="1" i="1" dirty="0"/>
              <a:t> </a:t>
            </a:r>
            <a:r>
              <a:rPr lang="en-US" b="1" i="1" dirty="0" err="1"/>
              <a:t>điệu</a:t>
            </a:r>
            <a:r>
              <a:rPr lang="en-US" b="1" i="1" dirty="0"/>
              <a:t> </a:t>
            </a:r>
            <a:r>
              <a:rPr lang="en-US" b="1" i="1" dirty="0" err="1"/>
              <a:t>vui</a:t>
            </a:r>
            <a:r>
              <a:rPr lang="en-US" b="1" i="1" dirty="0"/>
              <a:t> </a:t>
            </a:r>
            <a:r>
              <a:rPr lang="en-US" b="1" i="1" dirty="0" err="1"/>
              <a:t>tươi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</a:t>
            </a:r>
            <a:r>
              <a:rPr lang="en-US" b="1" i="1" dirty="0" err="1"/>
              <a:t>bài</a:t>
            </a:r>
            <a:r>
              <a:rPr lang="en-US" b="1" i="1" dirty="0"/>
              <a:t> </a:t>
            </a:r>
            <a:r>
              <a:rPr lang="en-US" b="1" i="1" dirty="0" err="1"/>
              <a:t>thơ</a:t>
            </a:r>
            <a:endParaRPr lang="en-US" b="1" i="1" dirty="0"/>
          </a:p>
          <a:p>
            <a:r>
              <a:rPr lang="en-US" b="1" i="1" dirty="0"/>
              <a:t>- </a:t>
            </a:r>
            <a:r>
              <a:rPr lang="en-US" b="1" i="1" dirty="0" err="1"/>
              <a:t>Trả</a:t>
            </a:r>
            <a:r>
              <a:rPr lang="en-US" b="1" i="1" dirty="0"/>
              <a:t> </a:t>
            </a:r>
            <a:r>
              <a:rPr lang="en-US" b="1" i="1" dirty="0" err="1"/>
              <a:t>lời</a:t>
            </a:r>
            <a:r>
              <a:rPr lang="en-US" b="1" i="1" dirty="0"/>
              <a:t> </a:t>
            </a:r>
            <a:r>
              <a:rPr lang="en-US" b="1" i="1" dirty="0" err="1"/>
              <a:t>câu</a:t>
            </a:r>
            <a:r>
              <a:rPr lang="en-US" b="1" i="1" dirty="0"/>
              <a:t> </a:t>
            </a:r>
            <a:r>
              <a:rPr lang="en-US" b="1" i="1" dirty="0" err="1"/>
              <a:t>hỏi</a:t>
            </a:r>
            <a:r>
              <a:rPr lang="en-US" b="1" i="1" dirty="0"/>
              <a:t> </a:t>
            </a:r>
            <a:r>
              <a:rPr lang="en-US" b="1" i="1" dirty="0" err="1"/>
              <a:t>rõ</a:t>
            </a:r>
            <a:r>
              <a:rPr lang="en-US" b="1" i="1" dirty="0"/>
              <a:t> </a:t>
            </a:r>
            <a:r>
              <a:rPr lang="en-US" b="1" i="1" dirty="0" err="1"/>
              <a:t>ràng</a:t>
            </a:r>
            <a:endParaRPr lang="en-US" b="1" i="1" dirty="0"/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Thái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/>
              <a:t> - Qua </a:t>
            </a:r>
            <a:r>
              <a:rPr lang="en-US" b="1" i="1" dirty="0" err="1"/>
              <a:t>bài</a:t>
            </a:r>
            <a:r>
              <a:rPr lang="en-US" b="1" i="1" dirty="0"/>
              <a:t> </a:t>
            </a:r>
            <a:r>
              <a:rPr lang="en-US" b="1" i="1" dirty="0" err="1"/>
              <a:t>thơ</a:t>
            </a:r>
            <a:r>
              <a:rPr lang="en-US" b="1" i="1" dirty="0"/>
              <a:t>, </a:t>
            </a:r>
            <a:r>
              <a:rPr lang="en-US" b="1" i="1" dirty="0" err="1"/>
              <a:t>giáo</a:t>
            </a:r>
            <a:r>
              <a:rPr lang="en-US" b="1" i="1" dirty="0"/>
              <a:t> </a:t>
            </a:r>
            <a:r>
              <a:rPr lang="en-US" b="1" i="1" dirty="0" err="1"/>
              <a:t>dục</a:t>
            </a:r>
            <a:r>
              <a:rPr lang="en-US" b="1" i="1" dirty="0"/>
              <a:t> </a:t>
            </a:r>
            <a:r>
              <a:rPr lang="en-US" b="1" i="1" dirty="0" err="1"/>
              <a:t>trẻ</a:t>
            </a:r>
            <a:r>
              <a:rPr lang="en-US" b="1" i="1" dirty="0"/>
              <a:t> </a:t>
            </a:r>
            <a:r>
              <a:rPr lang="en-US" b="1" i="1" dirty="0" err="1"/>
              <a:t>giáo</a:t>
            </a:r>
            <a:r>
              <a:rPr lang="en-US" b="1" i="1" dirty="0"/>
              <a:t> </a:t>
            </a:r>
            <a:r>
              <a:rPr lang="en-US" b="1" i="1" dirty="0" err="1"/>
              <a:t>dục</a:t>
            </a:r>
            <a:r>
              <a:rPr lang="en-US" b="1" i="1" dirty="0"/>
              <a:t> </a:t>
            </a:r>
            <a:r>
              <a:rPr lang="en-US" b="1" i="1" dirty="0" err="1"/>
              <a:t>trẻ</a:t>
            </a:r>
            <a:r>
              <a:rPr lang="en-US" b="1" i="1" dirty="0"/>
              <a:t> </a:t>
            </a:r>
            <a:r>
              <a:rPr lang="en-US" b="1" i="1" dirty="0" err="1"/>
              <a:t>khi</a:t>
            </a:r>
            <a:r>
              <a:rPr lang="en-US" b="1" i="1" dirty="0"/>
              <a:t> </a:t>
            </a:r>
            <a:r>
              <a:rPr lang="en-US" b="1" i="1" dirty="0" err="1"/>
              <a:t>tham</a:t>
            </a:r>
            <a:r>
              <a:rPr lang="en-US" b="1" i="1" dirty="0"/>
              <a:t> </a:t>
            </a:r>
            <a:r>
              <a:rPr lang="en-US" b="1" i="1" dirty="0" err="1"/>
              <a:t>gia</a:t>
            </a:r>
            <a:r>
              <a:rPr lang="en-US" b="1" i="1" dirty="0"/>
              <a:t> </a:t>
            </a:r>
            <a:r>
              <a:rPr lang="en-US" b="1" i="1" dirty="0" err="1"/>
              <a:t>giao</a:t>
            </a:r>
            <a:r>
              <a:rPr lang="en-US" b="1" i="1" dirty="0"/>
              <a:t> </a:t>
            </a:r>
            <a:r>
              <a:rPr lang="en-US" b="1" i="1" dirty="0" err="1"/>
              <a:t>thông</a:t>
            </a:r>
            <a:r>
              <a:rPr lang="en-US" b="1" i="1" dirty="0"/>
              <a:t> </a:t>
            </a:r>
            <a:r>
              <a:rPr lang="en-US" b="1" i="1" dirty="0" err="1"/>
              <a:t>biết</a:t>
            </a:r>
            <a:r>
              <a:rPr lang="en-US" b="1" i="1" dirty="0"/>
              <a:t> </a:t>
            </a:r>
            <a:r>
              <a:rPr lang="en-US" b="1" i="1" dirty="0" err="1"/>
              <a:t>chấp</a:t>
            </a:r>
            <a:r>
              <a:rPr lang="en-US" b="1" i="1" dirty="0"/>
              <a:t> </a:t>
            </a:r>
            <a:r>
              <a:rPr lang="en-US" b="1" i="1" dirty="0" err="1"/>
              <a:t>hành</a:t>
            </a:r>
            <a:r>
              <a:rPr lang="en-US" b="1" i="1" dirty="0"/>
              <a:t> </a:t>
            </a:r>
            <a:r>
              <a:rPr lang="en-US" b="1" i="1" dirty="0" err="1"/>
              <a:t>đúng</a:t>
            </a:r>
            <a:r>
              <a:rPr lang="en-US" b="1" i="1" dirty="0"/>
              <a:t> </a:t>
            </a:r>
            <a:r>
              <a:rPr lang="en-US" b="1" i="1" dirty="0" err="1"/>
              <a:t>luật</a:t>
            </a:r>
            <a:r>
              <a:rPr lang="en-US" b="1" i="1" dirty="0"/>
              <a:t> </a:t>
            </a:r>
            <a:r>
              <a:rPr lang="en-US" b="1" i="1" dirty="0" err="1"/>
              <a:t>giao</a:t>
            </a:r>
            <a:r>
              <a:rPr lang="en-US" b="1" i="1" dirty="0"/>
              <a:t> </a:t>
            </a:r>
            <a:r>
              <a:rPr lang="en-US" b="1" i="1" dirty="0" err="1"/>
              <a:t>thông</a:t>
            </a:r>
            <a:endParaRPr lang="en-US" b="1" i="1" dirty="0"/>
          </a:p>
          <a:p>
            <a:r>
              <a:rPr lang="en-US" b="1" i="1" dirty="0"/>
              <a:t>-  </a:t>
            </a:r>
            <a:r>
              <a:rPr lang="en-US" b="1" i="1" dirty="0" err="1"/>
              <a:t>Khi</a:t>
            </a:r>
            <a:r>
              <a:rPr lang="en-US" b="1" i="1" dirty="0"/>
              <a:t> </a:t>
            </a:r>
            <a:r>
              <a:rPr lang="en-US" b="1" i="1" dirty="0" err="1"/>
              <a:t>ngồi</a:t>
            </a:r>
            <a:r>
              <a:rPr lang="en-US" b="1" i="1" dirty="0"/>
              <a:t> </a:t>
            </a:r>
            <a:r>
              <a:rPr lang="en-US" b="1" i="1" dirty="0" err="1"/>
              <a:t>trên</a:t>
            </a:r>
            <a:r>
              <a:rPr lang="en-US" b="1" i="1" dirty="0"/>
              <a:t> </a:t>
            </a:r>
            <a:r>
              <a:rPr lang="en-US" b="1" i="1" dirty="0" err="1"/>
              <a:t>các</a:t>
            </a:r>
            <a:r>
              <a:rPr lang="en-US" b="1" i="1" dirty="0"/>
              <a:t> </a:t>
            </a:r>
            <a:r>
              <a:rPr lang="en-US" b="1" i="1" dirty="0" err="1"/>
              <a:t>phương</a:t>
            </a:r>
            <a:r>
              <a:rPr lang="en-US" b="1" i="1" dirty="0"/>
              <a:t> </a:t>
            </a:r>
            <a:r>
              <a:rPr lang="en-US" b="1" i="1" dirty="0" err="1"/>
              <a:t>tiện</a:t>
            </a:r>
            <a:r>
              <a:rPr lang="en-US" b="1" i="1" dirty="0"/>
              <a:t> </a:t>
            </a:r>
            <a:r>
              <a:rPr lang="en-US" b="1" i="1" dirty="0" err="1"/>
              <a:t>giao</a:t>
            </a:r>
            <a:r>
              <a:rPr lang="en-US" b="1" i="1" dirty="0"/>
              <a:t> </a:t>
            </a:r>
            <a:r>
              <a:rPr lang="en-US" b="1" i="1" dirty="0" err="1"/>
              <a:t>thông</a:t>
            </a:r>
            <a:r>
              <a:rPr lang="en-US" b="1" i="1" dirty="0"/>
              <a:t> </a:t>
            </a:r>
            <a:r>
              <a:rPr lang="en-US" b="1" i="1" dirty="0" err="1"/>
              <a:t>cần</a:t>
            </a:r>
            <a:r>
              <a:rPr lang="en-US" b="1" i="1" dirty="0"/>
              <a:t> </a:t>
            </a:r>
            <a:r>
              <a:rPr lang="en-US" b="1" i="1" dirty="0" err="1"/>
              <a:t>phải</a:t>
            </a:r>
            <a:r>
              <a:rPr lang="en-US" b="1" i="1" dirty="0"/>
              <a:t> </a:t>
            </a:r>
            <a:r>
              <a:rPr lang="en-US" b="1" i="1" dirty="0" err="1"/>
              <a:t>ngồi</a:t>
            </a:r>
            <a:r>
              <a:rPr lang="en-US" b="1" i="1" dirty="0"/>
              <a:t> </a:t>
            </a:r>
            <a:r>
              <a:rPr lang="en-US" b="1" i="1" dirty="0" err="1"/>
              <a:t>ngay</a:t>
            </a:r>
            <a:r>
              <a:rPr lang="en-US" b="1" i="1" dirty="0"/>
              <a:t> </a:t>
            </a:r>
            <a:r>
              <a:rPr lang="en-US" b="1" i="1" dirty="0" err="1"/>
              <a:t>ngắn</a:t>
            </a:r>
            <a:r>
              <a:rPr lang="en-US" b="1" i="1" dirty="0"/>
              <a:t>.......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914416"/>
            <a:ext cx="586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I.MỤC ĐÍCH YÊU CẦU</a:t>
            </a:r>
            <a:endParaRPr lang="en-US" b="1" dirty="0">
              <a:solidFill>
                <a:prstClr val="black"/>
              </a:solidFill>
            </a:endParaRPr>
          </a:p>
          <a:p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Kiến</a:t>
            </a:r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endParaRPr lang="en-US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i="1" dirty="0">
                <a:solidFill>
                  <a:prstClr val="black"/>
                </a:solidFill>
              </a:rPr>
              <a:t>- </a:t>
            </a:r>
            <a:r>
              <a:rPr lang="en-US" b="1" i="1" dirty="0" err="1">
                <a:solidFill>
                  <a:prstClr val="black"/>
                </a:solidFill>
              </a:rPr>
              <a:t>Trẻ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biết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tên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bài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thơ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smtClean="0">
                <a:solidFill>
                  <a:prstClr val="black"/>
                </a:solidFill>
              </a:rPr>
              <a:t>“</a:t>
            </a:r>
            <a:r>
              <a:rPr lang="en-US" b="1" i="1" dirty="0" err="1" smtClean="0">
                <a:solidFill>
                  <a:prstClr val="black"/>
                </a:solidFill>
              </a:rPr>
              <a:t>ong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và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bướm</a:t>
            </a:r>
            <a:r>
              <a:rPr lang="en-US" b="1" i="1" dirty="0" smtClean="0">
                <a:solidFill>
                  <a:prstClr val="black"/>
                </a:solidFill>
              </a:rPr>
              <a:t>”</a:t>
            </a:r>
            <a:endParaRPr lang="en-US" b="1" i="1" dirty="0">
              <a:solidFill>
                <a:prstClr val="black"/>
              </a:solidFill>
            </a:endParaRPr>
          </a:p>
          <a:p>
            <a:r>
              <a:rPr lang="en-US" b="1" i="1" dirty="0">
                <a:solidFill>
                  <a:prstClr val="black"/>
                </a:solidFill>
              </a:rPr>
              <a:t> - </a:t>
            </a:r>
            <a:r>
              <a:rPr lang="en-US" b="1" i="1" dirty="0" err="1">
                <a:solidFill>
                  <a:prstClr val="black"/>
                </a:solidFill>
              </a:rPr>
              <a:t>Trẻ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hiểu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được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nội</a:t>
            </a:r>
            <a:r>
              <a:rPr lang="en-US" b="1" i="1" dirty="0">
                <a:solidFill>
                  <a:prstClr val="black"/>
                </a:solidFill>
              </a:rPr>
              <a:t> dung </a:t>
            </a:r>
            <a:r>
              <a:rPr lang="en-US" b="1" i="1" dirty="0" err="1">
                <a:solidFill>
                  <a:prstClr val="black"/>
                </a:solidFill>
              </a:rPr>
              <a:t>bài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thơ</a:t>
            </a:r>
            <a:endParaRPr lang="en-US" b="1" i="1" dirty="0">
              <a:solidFill>
                <a:prstClr val="black"/>
              </a:solidFill>
            </a:endParaRPr>
          </a:p>
          <a:p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Kỹ</a:t>
            </a:r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endParaRPr lang="en-US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solidFill>
                  <a:prstClr val="black"/>
                </a:solidFill>
              </a:rPr>
              <a:t>- </a:t>
            </a:r>
            <a:r>
              <a:rPr lang="en-US" b="1" i="1" dirty="0" err="1" smtClean="0">
                <a:solidFill>
                  <a:prstClr val="black"/>
                </a:solidFill>
              </a:rPr>
              <a:t>Có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kỹ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năng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đọc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thơ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diễn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cảm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cùng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cô</a:t>
            </a:r>
            <a:r>
              <a:rPr lang="en-US" b="1" i="1" dirty="0">
                <a:solidFill>
                  <a:prstClr val="black"/>
                </a:solidFill>
              </a:rPr>
              <a:t>, </a:t>
            </a:r>
            <a:r>
              <a:rPr lang="en-US" b="1" i="1" dirty="0" err="1">
                <a:solidFill>
                  <a:prstClr val="black"/>
                </a:solidFill>
              </a:rPr>
              <a:t>thể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hiện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được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âm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điệu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vui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tươi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của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bài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thơ</a:t>
            </a:r>
            <a:endParaRPr lang="en-US" b="1" i="1" dirty="0">
              <a:solidFill>
                <a:prstClr val="black"/>
              </a:solidFill>
            </a:endParaRPr>
          </a:p>
          <a:p>
            <a:r>
              <a:rPr lang="en-US" b="1" i="1" dirty="0">
                <a:solidFill>
                  <a:prstClr val="black"/>
                </a:solidFill>
              </a:rPr>
              <a:t>- </a:t>
            </a:r>
            <a:r>
              <a:rPr lang="en-US" b="1" i="1" dirty="0" err="1">
                <a:solidFill>
                  <a:prstClr val="black"/>
                </a:solidFill>
              </a:rPr>
              <a:t>Trả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lời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câu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hỏi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rõ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ràng</a:t>
            </a:r>
            <a:endParaRPr lang="en-US" b="1" i="1" dirty="0">
              <a:solidFill>
                <a:prstClr val="black"/>
              </a:solidFill>
            </a:endParaRPr>
          </a:p>
          <a:p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Thái</a:t>
            </a:r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endParaRPr lang="en-US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solidFill>
                  <a:prstClr val="black"/>
                </a:solidFill>
              </a:rPr>
              <a:t> - Qua </a:t>
            </a:r>
            <a:r>
              <a:rPr lang="en-US" b="1" i="1" dirty="0" err="1">
                <a:solidFill>
                  <a:prstClr val="black"/>
                </a:solidFill>
              </a:rPr>
              <a:t>bài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thơ</a:t>
            </a:r>
            <a:r>
              <a:rPr lang="en-US" b="1" i="1" dirty="0">
                <a:solidFill>
                  <a:prstClr val="black"/>
                </a:solidFill>
              </a:rPr>
              <a:t>, </a:t>
            </a:r>
            <a:r>
              <a:rPr lang="en-US" b="1" i="1" dirty="0" err="1">
                <a:solidFill>
                  <a:prstClr val="black"/>
                </a:solidFill>
              </a:rPr>
              <a:t>giáo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dục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trẻ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giáo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dục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trẻ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biết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vâng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lời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bố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mẹ</a:t>
            </a:r>
            <a:r>
              <a:rPr lang="en-US" b="1" i="1" dirty="0" smtClean="0">
                <a:solidFill>
                  <a:prstClr val="black"/>
                </a:solidFill>
              </a:rPr>
              <a:t>, </a:t>
            </a:r>
            <a:r>
              <a:rPr lang="en-US" b="1" i="1" dirty="0" err="1" smtClean="0">
                <a:solidFill>
                  <a:prstClr val="black"/>
                </a:solidFill>
              </a:rPr>
              <a:t>ông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bà</a:t>
            </a:r>
            <a:r>
              <a:rPr lang="en-US" b="1" i="1" dirty="0" smtClean="0">
                <a:solidFill>
                  <a:prstClr val="black"/>
                </a:solidFill>
              </a:rPr>
              <a:t>, </a:t>
            </a:r>
            <a:r>
              <a:rPr lang="en-US" b="1" i="1" dirty="0" err="1" smtClean="0">
                <a:solidFill>
                  <a:prstClr val="black"/>
                </a:solidFill>
              </a:rPr>
              <a:t>không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đi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chơi</a:t>
            </a:r>
            <a:r>
              <a:rPr lang="en-US" b="1" i="1" dirty="0" smtClean="0">
                <a:solidFill>
                  <a:prstClr val="black"/>
                </a:solidFill>
              </a:rPr>
              <a:t>.</a:t>
            </a:r>
            <a:endParaRPr lang="en-US" b="1" i="1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C:\Users\Administrator\Desktop\HQ-bong hoa cuc trang\anh dong\daisy-landscape-vector-p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0530" y="-3599657"/>
            <a:ext cx="19525060" cy="140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2633" y="1335837"/>
            <a:ext cx="600517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2" y="1371603"/>
            <a:ext cx="7078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1.GÂY HỨNG THÚ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002" y="2438404"/>
            <a:ext cx="6503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lowersFrame_png_ydh_0037_3602x23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2667000"/>
            <a:ext cx="11811000" cy="982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anina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7388"/>
            <a:ext cx="46482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8534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3366"/>
                </a:solidFill>
                <a:latin typeface="Arial" charset="0"/>
              </a:rPr>
              <a:t>Cô</a:t>
            </a:r>
            <a:r>
              <a:rPr lang="en-US" sz="20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3366"/>
                </a:solidFill>
                <a:latin typeface="Arial" charset="0"/>
              </a:rPr>
              <a:t>đọc</a:t>
            </a:r>
            <a:r>
              <a:rPr lang="en-US" sz="20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3366"/>
                </a:solidFill>
                <a:latin typeface="Arial" charset="0"/>
              </a:rPr>
              <a:t>thơ</a:t>
            </a:r>
            <a:r>
              <a:rPr lang="en-US" sz="20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lần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1:  :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Kết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hợp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cử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chỉ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điệu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bộ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Cô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đọc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thơ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lần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2: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Kết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3366"/>
                </a:solidFill>
                <a:latin typeface="Arial" charset="0"/>
              </a:rPr>
              <a:t>hợp</a:t>
            </a:r>
            <a:r>
              <a:rPr lang="en-US" sz="20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3366"/>
                </a:solidFill>
                <a:latin typeface="Arial" charset="0"/>
              </a:rPr>
              <a:t>sd</a:t>
            </a:r>
            <a:r>
              <a:rPr lang="en-US" sz="20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PP</a:t>
            </a:r>
            <a:endParaRPr lang="en-US" sz="20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1382713" y="838201"/>
            <a:ext cx="78374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</a:rPr>
              <a:t>II: Phương pháp hình thức tổ chức</a:t>
            </a:r>
          </a:p>
        </p:txBody>
      </p:sp>
    </p:spTree>
    <p:extLst>
      <p:ext uri="{BB962C8B-B14F-4D97-AF65-F5344CB8AC3E}">
        <p14:creationId xmlns:p14="http://schemas.microsoft.com/office/powerpoint/2010/main" val="223855333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" y="80665"/>
            <a:ext cx="92548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0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Thơ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9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" y="0"/>
            <a:ext cx="4177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/>
              <a:t>Kính coong kính coong</a:t>
            </a: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/>
              <a:t>Là tiếng xe đạp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199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3713" y="4"/>
            <a:ext cx="2937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 pin pin pin</a:t>
            </a:r>
            <a:r>
              <a:rPr lang="fi-F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tiếng ô tô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6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" y="5"/>
            <a:ext cx="29322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Píp píp nhỏ hơn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xe máy đấy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6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ple">
  <a:themeElements>
    <a:clrScheme name="Maple 9">
      <a:dk1>
        <a:srgbClr val="003366"/>
      </a:dk1>
      <a:lt1>
        <a:srgbClr val="FFFFFF"/>
      </a:lt1>
      <a:dk2>
        <a:srgbClr val="003366"/>
      </a:dk2>
      <a:lt2>
        <a:srgbClr val="CBD5DF"/>
      </a:lt2>
      <a:accent1>
        <a:srgbClr val="A9BEE9"/>
      </a:accent1>
      <a:accent2>
        <a:srgbClr val="D6E4F2"/>
      </a:accent2>
      <a:accent3>
        <a:srgbClr val="FFFFFF"/>
      </a:accent3>
      <a:accent4>
        <a:srgbClr val="002A56"/>
      </a:accent4>
      <a:accent5>
        <a:srgbClr val="D1DBF2"/>
      </a:accent5>
      <a:accent6>
        <a:srgbClr val="C2CFDB"/>
      </a:accent6>
      <a:hlink>
        <a:srgbClr val="0000CC"/>
      </a:hlink>
      <a:folHlink>
        <a:srgbClr val="8668E8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ple">
  <a:themeElements>
    <a:clrScheme name="Maple 9">
      <a:dk1>
        <a:srgbClr val="003366"/>
      </a:dk1>
      <a:lt1>
        <a:srgbClr val="FFFFFF"/>
      </a:lt1>
      <a:dk2>
        <a:srgbClr val="003366"/>
      </a:dk2>
      <a:lt2>
        <a:srgbClr val="CBD5DF"/>
      </a:lt2>
      <a:accent1>
        <a:srgbClr val="A9BEE9"/>
      </a:accent1>
      <a:accent2>
        <a:srgbClr val="D6E4F2"/>
      </a:accent2>
      <a:accent3>
        <a:srgbClr val="FFFFFF"/>
      </a:accent3>
      <a:accent4>
        <a:srgbClr val="002A56"/>
      </a:accent4>
      <a:accent5>
        <a:srgbClr val="D1DBF2"/>
      </a:accent5>
      <a:accent6>
        <a:srgbClr val="C2CFDB"/>
      </a:accent6>
      <a:hlink>
        <a:srgbClr val="0000CC"/>
      </a:hlink>
      <a:folHlink>
        <a:srgbClr val="8668E8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410</Words>
  <Application>Microsoft Office PowerPoint</Application>
  <PresentationFormat>On-screen Show (4:3)</PresentationFormat>
  <Paragraphs>56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Maple</vt:lpstr>
      <vt:lpstr>1_Maple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HT-0981 958 466</dc:creator>
  <cp:lastModifiedBy>Windows User</cp:lastModifiedBy>
  <cp:revision>12</cp:revision>
  <dcterms:created xsi:type="dcterms:W3CDTF">2018-03-14T01:41:26Z</dcterms:created>
  <dcterms:modified xsi:type="dcterms:W3CDTF">2018-04-05T16:54:38Z</dcterms:modified>
</cp:coreProperties>
</file>