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74" r:id="rId3"/>
    <p:sldId id="314" r:id="rId4"/>
    <p:sldId id="299" r:id="rId5"/>
    <p:sldId id="310" r:id="rId6"/>
    <p:sldId id="285" r:id="rId7"/>
    <p:sldId id="313" r:id="rId8"/>
    <p:sldId id="298" r:id="rId9"/>
  </p:sldIdLst>
  <p:sldSz cx="12192000" cy="6858000"/>
  <p:notesSz cx="7104063" cy="10234613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60C"/>
    <a:srgbClr val="FCE569"/>
    <a:srgbClr val="F1B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09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409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b="0" dirty="0"/>
              <a:t>1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GIF"/><Relationship Id="rId2" Type="http://schemas.openxmlformats.org/officeDocument/2006/relationships/audio" Target="file:///D:\chau%20giao%20an\giao%20an%20thuc%20vat\d&#7921;%20gi&#7901;\B&#233;%20B&#224;o%20Ng&#432;%20&#8211;%20S&#7855;p%20&#272;&#7871;n%20T&#7871;t%20R&#7891;i%20(mp3cut.net).mp3" TargetMode="External"/><Relationship Id="rId1" Type="http://schemas.microsoft.com/office/2007/relationships/media" Target="file:///D:\chau%20giao%20an\giao%20an%20thuc%20vat\d&#7921;%20gi&#7901;\B&#233;%20B&#224;o%20Ng&#432;%20&#8211;%20S&#7855;p%20&#272;&#7871;n%20T&#7871;t%20R&#7891;i%20(mp3cut.net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18730261-spring-background-with-blossoming-tree-brunch-with-spring-flower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8575" y="-83185"/>
            <a:ext cx="12235815" cy="6921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6"/>
          <p:cNvSpPr>
            <a:spLocks noTextEdit="1"/>
          </p:cNvSpPr>
          <p:nvPr/>
        </p:nvSpPr>
        <p:spPr>
          <a:xfrm>
            <a:off x="3826193" y="3341688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VỰC: PTNN</a:t>
            </a:r>
          </a:p>
        </p:txBody>
      </p:sp>
      <p:sp>
        <p:nvSpPr>
          <p:cNvPr id="3076" name="WordArt 57"/>
          <p:cNvSpPr>
            <a:spLocks noTextEdit="1"/>
          </p:cNvSpPr>
          <p:nvPr/>
        </p:nvSpPr>
        <p:spPr>
          <a:xfrm>
            <a:off x="1843088" y="4211955"/>
            <a:ext cx="779621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Thơ: </a:t>
            </a:r>
            <a:r>
              <a:rPr lang="vi-VN" altLang="en-US" sz="3600" b="1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 ĐÀO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3504" y="5393680"/>
            <a:ext cx="847539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vi-VN" alt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8546" y="2116434"/>
            <a:ext cx="754232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MN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5400" b="1" i="0" u="none" strike="noStrike" kern="1200" cap="none" spc="50" normalizeH="0" baseline="0" noProof="0" dirty="0" err="1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289323" y="5627077"/>
            <a:ext cx="64477" cy="5498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ypsy_woman_tamborine_a_ha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55865" y="814705"/>
            <a:ext cx="2720340" cy="3834765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9" name="Picture 8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3824605"/>
            <a:ext cx="1393825" cy="2568575"/>
          </a:xfrm>
          <a:prstGeom prst="rect">
            <a:avLst/>
          </a:prstGeom>
        </p:spPr>
      </p:pic>
      <p:pic>
        <p:nvPicPr>
          <p:cNvPr id="10" name="Picture 9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3824605"/>
            <a:ext cx="1804035" cy="2762250"/>
          </a:xfrm>
          <a:prstGeom prst="rect">
            <a:avLst/>
          </a:prstGeom>
        </p:spPr>
      </p:pic>
      <p:pic>
        <p:nvPicPr>
          <p:cNvPr id="12" name="Content Placeholder 11" descr="girl_hula_dancing_h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327400" y="3924935"/>
            <a:ext cx="1613535" cy="2661920"/>
          </a:xfrm>
          <a:prstGeom prst="rect">
            <a:avLst/>
          </a:prstGeom>
        </p:spPr>
      </p:pic>
      <p:pic>
        <p:nvPicPr>
          <p:cNvPr id="14" name="Picture 13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70" y="3921760"/>
            <a:ext cx="1393825" cy="2568575"/>
          </a:xfrm>
          <a:prstGeom prst="rect">
            <a:avLst/>
          </a:prstGeom>
        </p:spPr>
      </p:pic>
      <p:pic>
        <p:nvPicPr>
          <p:cNvPr id="15" name="Picture 14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1162685"/>
            <a:ext cx="1393825" cy="2568575"/>
          </a:xfrm>
          <a:prstGeom prst="rect">
            <a:avLst/>
          </a:prstGeom>
        </p:spPr>
      </p:pic>
      <p:pic>
        <p:nvPicPr>
          <p:cNvPr id="16" name="Picture 15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" y="1162685"/>
            <a:ext cx="1804035" cy="2762250"/>
          </a:xfrm>
          <a:prstGeom prst="rect">
            <a:avLst/>
          </a:prstGeom>
        </p:spPr>
      </p:pic>
      <p:pic>
        <p:nvPicPr>
          <p:cNvPr id="17" name="Content Placeholder 11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235" y="1069340"/>
            <a:ext cx="1613535" cy="2661920"/>
          </a:xfrm>
          <a:prstGeom prst="rect">
            <a:avLst/>
          </a:prstGeom>
        </p:spPr>
      </p:pic>
      <p:pic>
        <p:nvPicPr>
          <p:cNvPr id="18" name="Picture 17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405" y="1356360"/>
            <a:ext cx="1393825" cy="2568575"/>
          </a:xfrm>
          <a:prstGeom prst="rect">
            <a:avLst/>
          </a:prstGeom>
        </p:spPr>
      </p:pic>
      <p:pic>
        <p:nvPicPr>
          <p:cNvPr id="20" name="Picture 19" descr="animaiton_gif_powerpoint.vn_mucsic__60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705" y="5027295"/>
            <a:ext cx="2511425" cy="181673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3210" y="159385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1: Cùng vận động nào</a:t>
            </a:r>
          </a:p>
        </p:txBody>
      </p:sp>
      <p:pic>
        <p:nvPicPr>
          <p:cNvPr id="3" name="Bé Bào Ngư – Sắp Đến Tết Rồi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005" y="63169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indefinite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18345675-cherry-blossoms-spring-gives-freedo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5560" y="-19050"/>
            <a:ext cx="12246610" cy="68453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576070" y="2470150"/>
            <a:ext cx="1181417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6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  <p:pic>
        <p:nvPicPr>
          <p:cNvPr id="2" name="Content Placeholder 1" descr="493475_d421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600" y="2676525"/>
            <a:ext cx="8740775" cy="385635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529309-vector-illustration-of-a-beautiful-spring-landscape-with-a-blooming-tre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2385" y="-106680"/>
            <a:ext cx="12235815" cy="7003415"/>
          </a:xfrm>
          <a:prstGeom prst="rect">
            <a:avLst/>
          </a:prstGeom>
        </p:spPr>
      </p:pic>
      <p:sp useBgFill="1">
        <p:nvSpPr>
          <p:cNvPr id="5" name="Cloud 4"/>
          <p:cNvSpPr/>
          <p:nvPr/>
        </p:nvSpPr>
        <p:spPr>
          <a:xfrm>
            <a:off x="12202795" y="1356995"/>
            <a:ext cx="3139440" cy="21767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Cloud 12"/>
          <p:cNvSpPr/>
          <p:nvPr/>
        </p:nvSpPr>
        <p:spPr>
          <a:xfrm>
            <a:off x="5350510" y="182880"/>
            <a:ext cx="3139440" cy="15995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Cloud 13"/>
          <p:cNvSpPr/>
          <p:nvPr/>
        </p:nvSpPr>
        <p:spPr>
          <a:xfrm>
            <a:off x="10975340" y="-106680"/>
            <a:ext cx="2118995" cy="127190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207010" y="101600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  <p:pic>
        <p:nvPicPr>
          <p:cNvPr id="19" name="Content Placeholder 18" descr="627198yo91gmydvm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98245" y="2880360"/>
            <a:ext cx="2825750" cy="3007360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risunok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51835" y="-95250"/>
            <a:ext cx="6863080" cy="7005955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18435" y="5922010"/>
            <a:ext cx="1706245" cy="916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59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3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155" y="5885180"/>
            <a:ext cx="17684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78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" y="5028565"/>
            <a:ext cx="4459605" cy="1261745"/>
          </a:xfrm>
          <a:prstGeom prst="rect">
            <a:avLst/>
          </a:prstGeom>
        </p:spPr>
      </p:pic>
      <p:pic>
        <p:nvPicPr>
          <p:cNvPr id="14" name="Picture 13" descr="493475_d42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985" y="358775"/>
            <a:ext cx="3809365" cy="304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  <p:sndAc>
          <p:stSnd>
            <p:snd r:embed="rId2" name="chimes.wav"/>
          </p:stSnd>
        </p:sndAc>
      </p:transition>
    </mc:Choice>
    <mc:Fallback xmlns="">
      <p:transition spd="slow" advClick="0">
        <p:checker/>
        <p:sndAc>
          <p:stSnd>
            <p:snd r:embed="rId7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tet-co-truyen-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9210" y="-2540"/>
            <a:ext cx="12232640" cy="6882765"/>
          </a:xfrm>
          <a:prstGeom prst="rect">
            <a:avLst/>
          </a:prstGeom>
        </p:spPr>
      </p:pic>
      <p:pic>
        <p:nvPicPr>
          <p:cNvPr id="4" name="Content Placeholder 3" descr="giphy (5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0545" y="966470"/>
            <a:ext cx="4762500" cy="3467100"/>
          </a:xfrm>
          <a:prstGeom prst="rect">
            <a:avLst/>
          </a:prstGeom>
        </p:spPr>
      </p:pic>
      <p:pic>
        <p:nvPicPr>
          <p:cNvPr id="6" name="Content Placeholder 3" descr="giphy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105" y="365125"/>
            <a:ext cx="4762500" cy="3467100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489266-tree-illustration-spri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162685" y="643890"/>
            <a:ext cx="8762365" cy="617791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207010" y="101600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7322427-pink-paint-sakura-branch-banner-vector"/>
          <p:cNvPicPr>
            <a:picLocks noGrp="1" noChangeAspect="1"/>
          </p:cNvPicPr>
          <p:nvPr>
            <p:ph/>
          </p:nvPr>
        </p:nvPicPr>
        <p:blipFill>
          <a:blip r:embed="rId3"/>
          <a:srcRect l="3494" t="8688" r="4219" b="9837"/>
          <a:stretch>
            <a:fillRect/>
          </a:stretch>
        </p:blipFill>
        <p:spPr>
          <a:xfrm>
            <a:off x="-48895" y="-2540"/>
            <a:ext cx="12168505" cy="68224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84245" y="3837305"/>
            <a:ext cx="7437120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5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 Bé đọc thơ</a:t>
            </a:r>
          </a:p>
        </p:txBody>
      </p:sp>
    </p:spTree>
  </p:cSld>
  <p:clrMapOvr>
    <a:masterClrMapping/>
  </p:clrMapOvr>
  <p:transition>
    <p:cover dir="d"/>
    <p:sndAc>
      <p:stSnd>
        <p:snd r:embed="rId2" name="camera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314&quot;/&gt;&lt;/object&gt;&lt;object type=&quot;3&quot; unique_id=&quot;10007&quot;&gt;&lt;property id=&quot;20148&quot; value=&quot;5&quot;/&gt;&lt;property id=&quot;20300&quot; value=&quot;Slide 4&quot;/&gt;&lt;property id=&quot;20307&quot; value=&quot;299&quot;/&gt;&lt;/object&gt;&lt;object type=&quot;3&quot; unique_id=&quot;10008&quot;&gt;&lt;property id=&quot;20148&quot; value=&quot;5&quot;/&gt;&lt;property id=&quot;20300&quot; value=&quot;Slide 5&quot;/&gt;&lt;property id=&quot;20307&quot; value=&quot;310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313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Custom</PresentationFormat>
  <Paragraphs>11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BAO CHAU</dc:creator>
  <cp:lastModifiedBy>AnhTu</cp:lastModifiedBy>
  <cp:revision>23</cp:revision>
  <dcterms:created xsi:type="dcterms:W3CDTF">2018-01-12T16:50:00Z</dcterms:created>
  <dcterms:modified xsi:type="dcterms:W3CDTF">2018-04-06T06:26:04Z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