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57" r:id="rId4"/>
    <p:sldId id="261" r:id="rId5"/>
    <p:sldId id="263" r:id="rId6"/>
    <p:sldId id="264" r:id="rId7"/>
    <p:sldId id="273" r:id="rId8"/>
    <p:sldId id="267" r:id="rId9"/>
    <p:sldId id="266" r:id="rId10"/>
    <p:sldId id="272" r:id="rId11"/>
    <p:sldId id="269" r:id="rId12"/>
    <p:sldId id="274" r:id="rId13"/>
    <p:sldId id="275" r:id="rId14"/>
    <p:sldId id="276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71" autoAdjust="0"/>
  </p:normalViewPr>
  <p:slideViewPr>
    <p:cSldViewPr>
      <p:cViewPr>
        <p:scale>
          <a:sx n="59" d="100"/>
          <a:sy n="59" d="100"/>
        </p:scale>
        <p:origin x="-167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D5EB-FE8D-4E3D-8EEF-3A0F81EF5B8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90F0-1C7F-41B6-B264-9D197A4D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5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9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7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3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4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1474" y="152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.VnTimeH" panose="020B7200000000000000" pitchFamily="34" charset="0"/>
                <a:ea typeface="Times New Roman" panose="02020603050405020304" pitchFamily="18" charset="0"/>
              </a:rPr>
              <a:t>Phßng gi¸o dôc ®µo t¹o quËn long biªn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.VnTimeH" panose="020B7200000000000000" pitchFamily="34" charset="0"/>
                <a:ea typeface="Times New Roman" panose="02020603050405020304" pitchFamily="18" charset="0"/>
              </a:rPr>
              <a:t> Tr­õ¬ng mÇm non phóc Đång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.VnTimeH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524000"/>
            <a:ext cx="5636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34290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7030A0"/>
                </a:solidFill>
                <a:latin typeface=".VnTimeH" panose="020B7200000000000000" pitchFamily="34" charset="0"/>
                <a:ea typeface="Times New Roman" panose="02020603050405020304" pitchFamily="18" charset="0"/>
              </a:rPr>
              <a:t>            </a:t>
            </a:r>
            <a:r>
              <a:rPr lang="pt-BR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pt-BR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Ư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pt-BR" sz="2800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Giáo viên:  Nguyễn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pt-BR" sz="2800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Lứa tuổi </a:t>
            </a:r>
            <a:r>
              <a:rPr lang="pt-BR" sz="2800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pt-BR" sz="2800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Mẫu giáo </a:t>
            </a:r>
            <a:r>
              <a:rPr lang="pt-BR" sz="280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 </a:t>
            </a:r>
            <a:r>
              <a:rPr lang="pt-BR" sz="280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A6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12109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Năm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</a:rPr>
              <a:t>: 2017- 2018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785937"/>
            <a:ext cx="9918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Time" panose="020B7200000000000000" pitchFamily="34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 chơi 1: Tai ai tinh</a:t>
            </a:r>
            <a:endParaRPr lang="en-US" sz="6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2CCE5"/>
              </a:clrFrom>
              <a:clrTo>
                <a:srgbClr val="A2CC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9" y="2566736"/>
            <a:ext cx="2638926" cy="291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7442" y="533400"/>
            <a:ext cx="121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smtClean="0">
                <a:solidFill>
                  <a:srgbClr val="C00000"/>
                </a:solidFill>
                <a:latin typeface=".VnAvant" pitchFamily="34" charset="0"/>
              </a:rPr>
              <a:t>e</a:t>
            </a:r>
            <a:endParaRPr lang="en-US" sz="35000" b="1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CDE6"/>
              </a:clrFrom>
              <a:clrTo>
                <a:srgbClr val="A3C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16" y="1143000"/>
            <a:ext cx="3320716" cy="347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5674" y="457200"/>
            <a:ext cx="121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smtClean="0">
                <a:solidFill>
                  <a:srgbClr val="C00000"/>
                </a:solidFill>
                <a:latin typeface=".VnAvant" pitchFamily="34" charset="0"/>
              </a:rPr>
              <a:t>ª</a:t>
            </a:r>
            <a:endParaRPr lang="en-US" sz="35000" b="1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1295400"/>
            <a:ext cx="69342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137" y="1264367"/>
            <a:ext cx="9918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.VnTime" panose="020B7200000000000000" pitchFamily="34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 chơi 2: </a:t>
            </a:r>
          </a:p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xem ai nhanh </a:t>
            </a:r>
            <a:endParaRPr lang="en-US" sz="6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mai\hinh-nen-powerpoint-cam-on-cho-slide-thuyet-trinh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1325" y="1981200"/>
            <a:ext cx="6101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.VnTime" panose="020B7200000000000000" pitchFamily="34" charset="0"/>
              </a:rPr>
              <a:t>The end….!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5181600"/>
            <a:ext cx="65532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vi-VN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éng lóa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 descr="C:\Users\Administrator.ThinPC-PC\Pictures\l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162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mai\s0143103_s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-57150"/>
            <a:ext cx="9144000" cy="69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0"/>
            <a:ext cx="3200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4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99" y="1939530"/>
            <a:ext cx="978801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245019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dministrator\Downloads\mai\tải xuống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9143999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62" y="2186995"/>
            <a:ext cx="2659038" cy="30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-76200"/>
            <a:ext cx="251460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u</a:t>
            </a:r>
            <a:endParaRPr lang="en-US" sz="413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683" y="1447800"/>
            <a:ext cx="25875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</a:rPr>
              <a:t>U</a:t>
            </a:r>
            <a:endParaRPr lang="en-US" sz="287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40214"/>
            <a:ext cx="42377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vant" pitchFamily="34" charset="0"/>
              </a:rPr>
              <a:t>C¸c kiÓu ch÷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0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ThinPC-PC\Pictures\may bom n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87434"/>
            <a:ext cx="8534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4400" y="4986201"/>
            <a:ext cx="807085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986201"/>
            <a:ext cx="7924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824865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137"/>
            <a:ext cx="9002713" cy="191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819400"/>
            <a:ext cx="2362200" cy="3505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819400"/>
            <a:ext cx="25146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5100" y="2821191"/>
            <a:ext cx="22098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2986950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008794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7030A0"/>
                </a:solidFill>
                <a:latin typeface=".VnAvant" pitchFamily="34" charset="0"/>
              </a:rPr>
              <a:t>¬</a:t>
            </a:r>
            <a:endParaRPr lang="en-US" sz="200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008794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7030A0"/>
                </a:solidFill>
                <a:latin typeface=".VnAvant" pitchFamily="34" charset="0"/>
              </a:rPr>
              <a:t>¬</a:t>
            </a:r>
            <a:endParaRPr lang="en-US" sz="20000" b="1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mai\s0143103_s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52500"/>
            <a:ext cx="40385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4816"/>
            <a:ext cx="2362200" cy="40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914400" cy="395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996375"/>
            <a:ext cx="990599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2657052" cy="314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0" y="2876550"/>
            <a:ext cx="254793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8561"/>
            <a:ext cx="296476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mai\s0143103_s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71651"/>
            <a:ext cx="3363421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b="1" dirty="0">
                <a:solidFill>
                  <a:srgbClr val="1F497D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52799" cy="37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99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7" y="2150269"/>
            <a:ext cx="277653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1752600"/>
            <a:ext cx="77152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79134"/>
            <a:ext cx="248748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vant" pitchFamily="34" charset="0"/>
              </a:rPr>
              <a:t>So s¸nh</a:t>
            </a:r>
            <a:endParaRPr lang="en-US" sz="40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2&quot; unique_id=&quot;10088&quot;&gt;&lt;object type=&quot;3&quot; unique_id=&quot;10089&quot;&gt;&lt;property id=&quot;20148&quot; value=&quot;5&quot;/&gt;&lt;property id=&quot;20300&quot; value=&quot;Slide 1&quot;/&gt;&lt;property id=&quot;20307&quot; value=&quot;256&quot;/&gt;&lt;/object&gt;&lt;object type=&quot;3&quot; unique_id=&quot;10105&quot;&gt;&lt;property id=&quot;20148&quot; value=&quot;5&quot;/&gt;&lt;property id=&quot;20300&quot; value=&quot;Slide 2&quot;/&gt;&lt;property id=&quot;20307&quot; value=&quot;257&quot;/&gt;&lt;/object&gt;&lt;object type=&quot;3&quot; unique_id=&quot;10107&quot;&gt;&lt;property id=&quot;20148&quot; value=&quot;5&quot;/&gt;&lt;property id=&quot;20300&quot; value=&quot;Slide 3&quot;/&gt;&lt;property id=&quot;20307&quot; value=&quot;261&quot;/&gt;&lt;/object&gt;&lt;object type=&quot;3&quot; unique_id=&quot;10242&quot;&gt;&lt;property id=&quot;20148&quot; value=&quot;5&quot;/&gt;&lt;property id=&quot;20300&quot; value=&quot;Slide 4&quot;/&gt;&lt;property id=&quot;20307&quot; value=&quot;263&quot;/&gt;&lt;/object&gt;&lt;object type=&quot;3&quot; unique_id=&quot;10314&quot;&gt;&lt;property id=&quot;20148&quot; value=&quot;5&quot;/&gt;&lt;property id=&quot;20300&quot; value=&quot;Slide 5&quot;/&gt;&lt;property id=&quot;20307&quot; value=&quot;264&quot;/&gt;&lt;/object&gt;&lt;object type=&quot;3&quot; unique_id=&quot;10502&quot;&gt;&lt;property id=&quot;20148&quot; value=&quot;5&quot;/&gt;&lt;property id=&quot;20300&quot; value=&quot;Slide 7&quot;/&gt;&lt;property id=&quot;20307&quot; value=&quot;267&quot;/&gt;&lt;/object&gt;&lt;object type=&quot;3&quot; unique_id=&quot;10503&quot;&gt;&lt;property id=&quot;20148&quot; value=&quot;5&quot;/&gt;&lt;property id=&quot;20300&quot; value=&quot;Slide 8&quot;/&gt;&lt;property id=&quot;20307&quot; value=&quot;266&quot;/&gt;&lt;/object&gt;&lt;object type=&quot;3&quot; unique_id=&quot;10547&quot;&gt;&lt;property id=&quot;20148&quot; value=&quot;5&quot;/&gt;&lt;property id=&quot;20300&quot; value=&quot;Slide 10&quot;/&gt;&lt;property id=&quot;20307&quot; value=&quot;269&quot;/&gt;&lt;/object&gt;&lt;object type=&quot;3&quot; unique_id=&quot;10764&quot;&gt;&lt;property id=&quot;20148&quot; value=&quot;5&quot;/&gt;&lt;property id=&quot;20300&quot; value=&quot;Slide 14&quot;/&gt;&lt;property id=&quot;20307&quot; value=&quot;270&quot;/&gt;&lt;/object&gt;&lt;object type=&quot;3&quot; unique_id=&quot;10766&quot;&gt;&lt;property id=&quot;20148&quot; value=&quot;5&quot;/&gt;&lt;property id=&quot;20300&quot; value=&quot;Slide 6&quot;/&gt;&lt;property id=&quot;20307&quot; value=&quot;273&quot;/&gt;&lt;/object&gt;&lt;object type=&quot;3&quot; unique_id=&quot;10767&quot;&gt;&lt;property id=&quot;20148&quot; value=&quot;5&quot;/&gt;&lt;property id=&quot;20300&quot; value=&quot;Slide 9&quot;/&gt;&lt;property id=&quot;20307&quot; value=&quot;272&quot;/&gt;&lt;/object&gt;&lt;object type=&quot;3&quot; unique_id=&quot;10768&quot;&gt;&lt;property id=&quot;20148&quot; value=&quot;5&quot;/&gt;&lt;property id=&quot;20300&quot; value=&quot;Slide 11&quot;/&gt;&lt;property id=&quot;20307&quot; value=&quot;274&quot;/&gt;&lt;/object&gt;&lt;object type=&quot;3&quot; unique_id=&quot;10769&quot;&gt;&lt;property id=&quot;20148&quot; value=&quot;5&quot;/&gt;&lt;property id=&quot;20300&quot; value=&quot;Slide 12&quot;/&gt;&lt;property id=&quot;20307&quot; value=&quot;275&quot;/&gt;&lt;/object&gt;&lt;object type=&quot;3&quot; unique_id=&quot;10770&quot;&gt;&lt;property id=&quot;20148&quot; value=&quot;5&quot;/&gt;&lt;property id=&quot;20300&quot; value=&quot;Slide 13&quot;/&gt;&lt;property id=&quot;20307&quot; value=&quot;276&quot;/&gt;&lt;/object&gt;&lt;/object&gt;&lt;object type=&quot;8&quot; unique_id=&quot;10092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90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AnhTu</cp:lastModifiedBy>
  <cp:revision>81</cp:revision>
  <dcterms:created xsi:type="dcterms:W3CDTF">2006-08-16T00:00:00Z</dcterms:created>
  <dcterms:modified xsi:type="dcterms:W3CDTF">2018-04-06T01:53:09Z</dcterms:modified>
</cp:coreProperties>
</file>