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2" r:id="rId3"/>
    <p:sldId id="280" r:id="rId4"/>
    <p:sldId id="281" r:id="rId5"/>
    <p:sldId id="256" r:id="rId6"/>
    <p:sldId id="257" r:id="rId7"/>
    <p:sldId id="258" r:id="rId8"/>
    <p:sldId id="259" r:id="rId9"/>
    <p:sldId id="274" r:id="rId10"/>
    <p:sldId id="275" r:id="rId11"/>
    <p:sldId id="277" r:id="rId12"/>
    <p:sldId id="278" r:id="rId13"/>
    <p:sldId id="279" r:id="rId14"/>
    <p:sldId id="283" r:id="rId15"/>
    <p:sldId id="261" r:id="rId16"/>
    <p:sldId id="263" r:id="rId17"/>
    <p:sldId id="267" r:id="rId18"/>
    <p:sldId id="271" r:id="rId19"/>
    <p:sldId id="260" r:id="rId20"/>
    <p:sldId id="269" r:id="rId21"/>
    <p:sldId id="270" r:id="rId22"/>
    <p:sldId id="268" r:id="rId23"/>
    <p:sldId id="273" r:id="rId24"/>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99FF33"/>
    <a:srgbClr val="CCFF66"/>
    <a:srgbClr val="FF9999"/>
    <a:srgbClr val="0000FF"/>
    <a:srgbClr val="FFFF00"/>
    <a:srgbClr val="FF99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4" d="100"/>
          <a:sy n="74" d="100"/>
        </p:scale>
        <p:origin x="-1690" y="-27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E6B1D5E-4133-46EA-8CD4-81C846CCE3D0}" type="slidenum">
              <a:rPr lang="en-US"/>
              <a:pPr/>
              <a:t>‹#›</a:t>
            </a:fld>
            <a:endParaRPr lang="en-US"/>
          </a:p>
        </p:txBody>
      </p:sp>
    </p:spTree>
    <p:extLst>
      <p:ext uri="{BB962C8B-B14F-4D97-AF65-F5344CB8AC3E}">
        <p14:creationId xmlns:p14="http://schemas.microsoft.com/office/powerpoint/2010/main" val="697347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93FBD37-2A13-42E6-BF72-2EA253D26571}" type="slidenum">
              <a:rPr lang="en-US"/>
              <a:pPr/>
              <a:t>‹#›</a:t>
            </a:fld>
            <a:endParaRPr lang="en-US"/>
          </a:p>
        </p:txBody>
      </p:sp>
    </p:spTree>
    <p:extLst>
      <p:ext uri="{BB962C8B-B14F-4D97-AF65-F5344CB8AC3E}">
        <p14:creationId xmlns:p14="http://schemas.microsoft.com/office/powerpoint/2010/main" val="3000834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B80C871-2502-4810-8A67-6A61D58B0243}" type="slidenum">
              <a:rPr lang="en-US"/>
              <a:pPr/>
              <a:t>‹#›</a:t>
            </a:fld>
            <a:endParaRPr lang="en-US"/>
          </a:p>
        </p:txBody>
      </p:sp>
    </p:spTree>
    <p:extLst>
      <p:ext uri="{BB962C8B-B14F-4D97-AF65-F5344CB8AC3E}">
        <p14:creationId xmlns:p14="http://schemas.microsoft.com/office/powerpoint/2010/main" val="120663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defRPr/>
              </a:pPr>
              <a:endParaRPr lang="en-US">
                <a:solidFill>
                  <a:srgbClr val="003366"/>
                </a:solidFill>
                <a:latin typeface="Times New Roman" pitchFamily="18" charset="0"/>
              </a:endParaRPr>
            </a:p>
          </p:txBody>
        </p:sp>
        <p:sp>
          <p:nvSpPr>
            <p:cNvPr id="6" name="Freeform 4"/>
            <p:cNvSpPr>
              <a:spLocks/>
            </p:cNvSpPr>
            <p:nvPr/>
          </p:nvSpPr>
          <p:spPr bwMode="hidden">
            <a:xfrm>
              <a:off x="0" y="2496"/>
              <a:ext cx="2112" cy="1604"/>
            </a:xfrm>
            <a:custGeom>
              <a:avLst/>
              <a:gdLst>
                <a:gd name="T0" fmla="*/ 574 w 2123"/>
                <a:gd name="T1" fmla="*/ 933 h 1696"/>
                <a:gd name="T2" fmla="*/ 538 w 2123"/>
                <a:gd name="T3" fmla="*/ 611 h 1696"/>
                <a:gd name="T4" fmla="*/ 664 w 2123"/>
                <a:gd name="T5" fmla="*/ 354 h 1696"/>
                <a:gd name="T6" fmla="*/ 917 w 2123"/>
                <a:gd name="T7" fmla="*/ 525 h 1696"/>
                <a:gd name="T8" fmla="*/ 1202 w 2123"/>
                <a:gd name="T9" fmla="*/ 777 h 1696"/>
                <a:gd name="T10" fmla="*/ 1467 w 2123"/>
                <a:gd name="T11" fmla="*/ 992 h 1696"/>
                <a:gd name="T12" fmla="*/ 1782 w 2123"/>
                <a:gd name="T13" fmla="*/ 1216 h 1696"/>
                <a:gd name="T14" fmla="*/ 1863 w 2123"/>
                <a:gd name="T15" fmla="*/ 1264 h 1696"/>
                <a:gd name="T16" fmla="*/ 1817 w 2123"/>
                <a:gd name="T17" fmla="*/ 1212 h 1696"/>
                <a:gd name="T18" fmla="*/ 1397 w 2123"/>
                <a:gd name="T19" fmla="*/ 896 h 1696"/>
                <a:gd name="T20" fmla="*/ 1076 w 2123"/>
                <a:gd name="T21" fmla="*/ 611 h 1696"/>
                <a:gd name="T22" fmla="*/ 715 w 2123"/>
                <a:gd name="T23" fmla="*/ 294 h 1696"/>
                <a:gd name="T24" fmla="*/ 989 w 2123"/>
                <a:gd name="T25" fmla="*/ 278 h 1696"/>
                <a:gd name="T26" fmla="*/ 1272 w 2123"/>
                <a:gd name="T27" fmla="*/ 284 h 1696"/>
                <a:gd name="T28" fmla="*/ 1598 w 2123"/>
                <a:gd name="T29" fmla="*/ 240 h 1696"/>
                <a:gd name="T30" fmla="*/ 2101 w 2123"/>
                <a:gd name="T31" fmla="*/ 176 h 1696"/>
                <a:gd name="T32" fmla="*/ 2053 w 2123"/>
                <a:gd name="T33" fmla="*/ 155 h 1696"/>
                <a:gd name="T34" fmla="*/ 1527 w 2123"/>
                <a:gd name="T35" fmla="*/ 230 h 1696"/>
                <a:gd name="T36" fmla="*/ 1196 w 2123"/>
                <a:gd name="T37" fmla="*/ 246 h 1696"/>
                <a:gd name="T38" fmla="*/ 751 w 2123"/>
                <a:gd name="T39" fmla="*/ 230 h 1696"/>
                <a:gd name="T40" fmla="*/ 811 w 2123"/>
                <a:gd name="T41" fmla="*/ 203 h 1696"/>
                <a:gd name="T42" fmla="*/ 1130 w 2123"/>
                <a:gd name="T43" fmla="*/ 0 h 1696"/>
                <a:gd name="T44" fmla="*/ 1076 w 2123"/>
                <a:gd name="T45" fmla="*/ 26 h 1696"/>
                <a:gd name="T46" fmla="*/ 1000 w 2123"/>
                <a:gd name="T47" fmla="*/ 75 h 1696"/>
                <a:gd name="T48" fmla="*/ 847 w 2123"/>
                <a:gd name="T49" fmla="*/ 171 h 1696"/>
                <a:gd name="T50" fmla="*/ 664 w 2123"/>
                <a:gd name="T51" fmla="*/ 252 h 1696"/>
                <a:gd name="T52" fmla="*/ 628 w 2123"/>
                <a:gd name="T53" fmla="*/ 322 h 1696"/>
                <a:gd name="T54" fmla="*/ 301 w 2123"/>
                <a:gd name="T55" fmla="*/ 525 h 1696"/>
                <a:gd name="T56" fmla="*/ 0 w 2123"/>
                <a:gd name="T57" fmla="*/ 649 h 1696"/>
                <a:gd name="T58" fmla="*/ 0 w 2123"/>
                <a:gd name="T59" fmla="*/ 654 h 1696"/>
                <a:gd name="T60" fmla="*/ 0 w 2123"/>
                <a:gd name="T61" fmla="*/ 686 h 1696"/>
                <a:gd name="T62" fmla="*/ 295 w 2123"/>
                <a:gd name="T63" fmla="*/ 568 h 1696"/>
                <a:gd name="T64" fmla="*/ 586 w 2123"/>
                <a:gd name="T65" fmla="*/ 386 h 1696"/>
                <a:gd name="T66" fmla="*/ 502 w 2123"/>
                <a:gd name="T67" fmla="*/ 601 h 1696"/>
                <a:gd name="T68" fmla="*/ 520 w 2123"/>
                <a:gd name="T69" fmla="*/ 890 h 1696"/>
                <a:gd name="T70" fmla="*/ 456 w 2123"/>
                <a:gd name="T71" fmla="*/ 1045 h 1696"/>
                <a:gd name="T72" fmla="*/ 325 w 2123"/>
                <a:gd name="T73" fmla="*/ 1324 h 1696"/>
                <a:gd name="T74" fmla="*/ 319 w 2123"/>
                <a:gd name="T75" fmla="*/ 1517 h 1696"/>
                <a:gd name="T76" fmla="*/ 325 w 2123"/>
                <a:gd name="T77" fmla="*/ 1517 h 1696"/>
                <a:gd name="T78" fmla="*/ 343 w 2123"/>
                <a:gd name="T79" fmla="*/ 1388 h 1696"/>
                <a:gd name="T80" fmla="*/ 574 w 2123"/>
                <a:gd name="T81" fmla="*/ 933 h 1696"/>
                <a:gd name="T82" fmla="*/ 574 w 2123"/>
                <a:gd name="T83" fmla="*/ 93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8" name="Freeform 6"/>
            <p:cNvSpPr>
              <a:spLocks/>
            </p:cNvSpPr>
            <p:nvPr/>
          </p:nvSpPr>
          <p:spPr bwMode="hidden">
            <a:xfrm>
              <a:off x="0" y="524"/>
              <a:ext cx="973" cy="1195"/>
            </a:xfrm>
            <a:custGeom>
              <a:avLst/>
              <a:gdLst>
                <a:gd name="T0" fmla="*/ 325 w 969"/>
                <a:gd name="T1" fmla="*/ 1192 h 1192"/>
                <a:gd name="T2" fmla="*/ 494 w 969"/>
                <a:gd name="T3" fmla="*/ 1198 h 1192"/>
                <a:gd name="T4" fmla="*/ 584 w 969"/>
                <a:gd name="T5" fmla="*/ 1156 h 1192"/>
                <a:gd name="T6" fmla="*/ 819 w 969"/>
                <a:gd name="T7" fmla="*/ 1091 h 1192"/>
                <a:gd name="T8" fmla="*/ 941 w 969"/>
                <a:gd name="T9" fmla="*/ 1061 h 1192"/>
                <a:gd name="T10" fmla="*/ 765 w 969"/>
                <a:gd name="T11" fmla="*/ 993 h 1192"/>
                <a:gd name="T12" fmla="*/ 560 w 969"/>
                <a:gd name="T13" fmla="*/ 957 h 1192"/>
                <a:gd name="T14" fmla="*/ 199 w 969"/>
                <a:gd name="T15" fmla="*/ 975 h 1192"/>
                <a:gd name="T16" fmla="*/ 301 w 969"/>
                <a:gd name="T17" fmla="*/ 897 h 1192"/>
                <a:gd name="T18" fmla="*/ 500 w 969"/>
                <a:gd name="T19" fmla="*/ 807 h 1192"/>
                <a:gd name="T20" fmla="*/ 700 w 969"/>
                <a:gd name="T21" fmla="*/ 675 h 1192"/>
                <a:gd name="T22" fmla="*/ 706 w 969"/>
                <a:gd name="T23" fmla="*/ 675 h 1192"/>
                <a:gd name="T24" fmla="*/ 718 w 969"/>
                <a:gd name="T25" fmla="*/ 669 h 1192"/>
                <a:gd name="T26" fmla="*/ 759 w 969"/>
                <a:gd name="T27" fmla="*/ 651 h 1192"/>
                <a:gd name="T28" fmla="*/ 783 w 969"/>
                <a:gd name="T29" fmla="*/ 645 h 1192"/>
                <a:gd name="T30" fmla="*/ 795 w 969"/>
                <a:gd name="T31" fmla="*/ 633 h 1192"/>
                <a:gd name="T32" fmla="*/ 801 w 969"/>
                <a:gd name="T33" fmla="*/ 621 h 1192"/>
                <a:gd name="T34" fmla="*/ 795 w 969"/>
                <a:gd name="T35" fmla="*/ 615 h 1192"/>
                <a:gd name="T36" fmla="*/ 789 w 969"/>
                <a:gd name="T37" fmla="*/ 603 h 1192"/>
                <a:gd name="T38" fmla="*/ 789 w 969"/>
                <a:gd name="T39" fmla="*/ 577 h 1192"/>
                <a:gd name="T40" fmla="*/ 801 w 969"/>
                <a:gd name="T41" fmla="*/ 547 h 1192"/>
                <a:gd name="T42" fmla="*/ 813 w 969"/>
                <a:gd name="T43" fmla="*/ 517 h 1192"/>
                <a:gd name="T44" fmla="*/ 831 w 969"/>
                <a:gd name="T45" fmla="*/ 487 h 1192"/>
                <a:gd name="T46" fmla="*/ 843 w 969"/>
                <a:gd name="T47" fmla="*/ 457 h 1192"/>
                <a:gd name="T48" fmla="*/ 849 w 969"/>
                <a:gd name="T49" fmla="*/ 439 h 1192"/>
                <a:gd name="T50" fmla="*/ 857 w 969"/>
                <a:gd name="T51" fmla="*/ 433 h 1192"/>
                <a:gd name="T52" fmla="*/ 857 w 969"/>
                <a:gd name="T53" fmla="*/ 349 h 1192"/>
                <a:gd name="T54" fmla="*/ 857 w 969"/>
                <a:gd name="T55" fmla="*/ 343 h 1192"/>
                <a:gd name="T56" fmla="*/ 863 w 969"/>
                <a:gd name="T57" fmla="*/ 337 h 1192"/>
                <a:gd name="T58" fmla="*/ 881 w 969"/>
                <a:gd name="T59" fmla="*/ 307 h 1192"/>
                <a:gd name="T60" fmla="*/ 893 w 969"/>
                <a:gd name="T61" fmla="*/ 271 h 1192"/>
                <a:gd name="T62" fmla="*/ 905 w 969"/>
                <a:gd name="T63" fmla="*/ 241 h 1192"/>
                <a:gd name="T64" fmla="*/ 911 w 969"/>
                <a:gd name="T65" fmla="*/ 229 h 1192"/>
                <a:gd name="T66" fmla="*/ 917 w 969"/>
                <a:gd name="T67" fmla="*/ 217 h 1192"/>
                <a:gd name="T68" fmla="*/ 935 w 969"/>
                <a:gd name="T69" fmla="*/ 173 h 1192"/>
                <a:gd name="T70" fmla="*/ 953 w 969"/>
                <a:gd name="T71" fmla="*/ 137 h 1192"/>
                <a:gd name="T72" fmla="*/ 959 w 969"/>
                <a:gd name="T73" fmla="*/ 125 h 1192"/>
                <a:gd name="T74" fmla="*/ 959 w 969"/>
                <a:gd name="T75" fmla="*/ 119 h 1192"/>
                <a:gd name="T76" fmla="*/ 977 w 969"/>
                <a:gd name="T77" fmla="*/ 0 h 1192"/>
                <a:gd name="T78" fmla="*/ 953 w 969"/>
                <a:gd name="T79" fmla="*/ 47 h 1192"/>
                <a:gd name="T80" fmla="*/ 789 w 969"/>
                <a:gd name="T81" fmla="*/ 113 h 1192"/>
                <a:gd name="T82" fmla="*/ 712 w 969"/>
                <a:gd name="T83" fmla="*/ 161 h 1192"/>
                <a:gd name="T84" fmla="*/ 464 w 969"/>
                <a:gd name="T85" fmla="*/ 235 h 1192"/>
                <a:gd name="T86" fmla="*/ 283 w 969"/>
                <a:gd name="T87" fmla="*/ 289 h 1192"/>
                <a:gd name="T88" fmla="*/ 175 w 969"/>
                <a:gd name="T89" fmla="*/ 295 h 1192"/>
                <a:gd name="T90" fmla="*/ 12 w 969"/>
                <a:gd name="T91" fmla="*/ 487 h 1192"/>
                <a:gd name="T92" fmla="*/ 0 w 969"/>
                <a:gd name="T93" fmla="*/ 511 h 1192"/>
                <a:gd name="T94" fmla="*/ 0 w 969"/>
                <a:gd name="T95" fmla="*/ 1192 h 1192"/>
                <a:gd name="T96" fmla="*/ 96 w 969"/>
                <a:gd name="T97" fmla="*/ 1186 h 1192"/>
                <a:gd name="T98" fmla="*/ 325 w 969"/>
                <a:gd name="T99" fmla="*/ 1192 h 1192"/>
                <a:gd name="T100" fmla="*/ 325 w 969"/>
                <a:gd name="T101" fmla="*/ 1192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10" name="Freeform 8"/>
            <p:cNvSpPr>
              <a:spLocks/>
            </p:cNvSpPr>
            <p:nvPr/>
          </p:nvSpPr>
          <p:spPr bwMode="hidden">
            <a:xfrm>
              <a:off x="3525" y="1"/>
              <a:ext cx="2185" cy="1508"/>
            </a:xfrm>
            <a:custGeom>
              <a:avLst/>
              <a:gdLst>
                <a:gd name="T0" fmla="*/ 1042 w 2176"/>
                <a:gd name="T1" fmla="*/ 771 h 1505"/>
                <a:gd name="T2" fmla="*/ 1200 w 2176"/>
                <a:gd name="T3" fmla="*/ 1239 h 1505"/>
                <a:gd name="T4" fmla="*/ 964 w 2176"/>
                <a:gd name="T5" fmla="*/ 1197 h 1505"/>
                <a:gd name="T6" fmla="*/ 729 w 2176"/>
                <a:gd name="T7" fmla="*/ 1131 h 1505"/>
                <a:gd name="T8" fmla="*/ 446 w 2176"/>
                <a:gd name="T9" fmla="*/ 1113 h 1505"/>
                <a:gd name="T10" fmla="*/ 0 w 2176"/>
                <a:gd name="T11" fmla="*/ 1083 h 1505"/>
                <a:gd name="T12" fmla="*/ 30 w 2176"/>
                <a:gd name="T13" fmla="*/ 1119 h 1505"/>
                <a:gd name="T14" fmla="*/ 500 w 2176"/>
                <a:gd name="T15" fmla="*/ 1137 h 1505"/>
                <a:gd name="T16" fmla="*/ 783 w 2176"/>
                <a:gd name="T17" fmla="*/ 1191 h 1505"/>
                <a:gd name="T18" fmla="*/ 1140 w 2176"/>
                <a:gd name="T19" fmla="*/ 1307 h 1505"/>
                <a:gd name="T20" fmla="*/ 1078 w 2176"/>
                <a:gd name="T21" fmla="*/ 1325 h 1505"/>
                <a:gd name="T22" fmla="*/ 717 w 2176"/>
                <a:gd name="T23" fmla="*/ 1511 h 1505"/>
                <a:gd name="T24" fmla="*/ 771 w 2176"/>
                <a:gd name="T25" fmla="*/ 1487 h 1505"/>
                <a:gd name="T26" fmla="*/ 869 w 2176"/>
                <a:gd name="T27" fmla="*/ 1445 h 1505"/>
                <a:gd name="T28" fmla="*/ 1030 w 2176"/>
                <a:gd name="T29" fmla="*/ 1361 h 1505"/>
                <a:gd name="T30" fmla="*/ 1224 w 2176"/>
                <a:gd name="T31" fmla="*/ 1301 h 1505"/>
                <a:gd name="T32" fmla="*/ 1277 w 2176"/>
                <a:gd name="T33" fmla="*/ 1227 h 1505"/>
                <a:gd name="T34" fmla="*/ 1646 w 2176"/>
                <a:gd name="T35" fmla="*/ 1047 h 1505"/>
                <a:gd name="T36" fmla="*/ 1947 w 2176"/>
                <a:gd name="T37" fmla="*/ 957 h 1505"/>
                <a:gd name="T38" fmla="*/ 2194 w 2176"/>
                <a:gd name="T39" fmla="*/ 825 h 1505"/>
                <a:gd name="T40" fmla="*/ 1977 w 2176"/>
                <a:gd name="T41" fmla="*/ 915 h 1505"/>
                <a:gd name="T42" fmla="*/ 1670 w 2176"/>
                <a:gd name="T43" fmla="*/ 993 h 1505"/>
                <a:gd name="T44" fmla="*/ 1351 w 2176"/>
                <a:gd name="T45" fmla="*/ 1155 h 1505"/>
                <a:gd name="T46" fmla="*/ 1513 w 2176"/>
                <a:gd name="T47" fmla="*/ 909 h 1505"/>
                <a:gd name="T48" fmla="*/ 1634 w 2176"/>
                <a:gd name="T49" fmla="*/ 547 h 1505"/>
                <a:gd name="T50" fmla="*/ 1754 w 2176"/>
                <a:gd name="T51" fmla="*/ 374 h 1505"/>
                <a:gd name="T52" fmla="*/ 1995 w 2176"/>
                <a:gd name="T53" fmla="*/ 60 h 1505"/>
                <a:gd name="T54" fmla="*/ 2019 w 2176"/>
                <a:gd name="T55" fmla="*/ 0 h 1505"/>
                <a:gd name="T56" fmla="*/ 1989 w 2176"/>
                <a:gd name="T57" fmla="*/ 0 h 1505"/>
                <a:gd name="T58" fmla="*/ 1610 w 2176"/>
                <a:gd name="T59" fmla="*/ 482 h 1505"/>
                <a:gd name="T60" fmla="*/ 1489 w 2176"/>
                <a:gd name="T61" fmla="*/ 891 h 1505"/>
                <a:gd name="T62" fmla="*/ 1265 w 2176"/>
                <a:gd name="T63" fmla="*/ 1179 h 1505"/>
                <a:gd name="T64" fmla="*/ 1140 w 2176"/>
                <a:gd name="T65" fmla="*/ 909 h 1505"/>
                <a:gd name="T66" fmla="*/ 1018 w 2176"/>
                <a:gd name="T67" fmla="*/ 542 h 1505"/>
                <a:gd name="T68" fmla="*/ 893 w 2176"/>
                <a:gd name="T69" fmla="*/ 222 h 1505"/>
                <a:gd name="T70" fmla="*/ 795 w 2176"/>
                <a:gd name="T71" fmla="*/ 0 h 1505"/>
                <a:gd name="T72" fmla="*/ 759 w 2176"/>
                <a:gd name="T73" fmla="*/ 0 h 1505"/>
                <a:gd name="T74" fmla="*/ 911 w 2176"/>
                <a:gd name="T75" fmla="*/ 356 h 1505"/>
                <a:gd name="T76" fmla="*/ 1042 w 2176"/>
                <a:gd name="T77" fmla="*/ 771 h 1505"/>
                <a:gd name="T78" fmla="*/ 1042 w 2176"/>
                <a:gd name="T79" fmla="*/ 771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11" name="Freeform 9"/>
            <p:cNvSpPr>
              <a:spLocks/>
            </p:cNvSpPr>
            <p:nvPr/>
          </p:nvSpPr>
          <p:spPr bwMode="hidden">
            <a:xfrm>
              <a:off x="0" y="649"/>
              <a:ext cx="816" cy="806"/>
            </a:xfrm>
            <a:custGeom>
              <a:avLst/>
              <a:gdLst>
                <a:gd name="T0" fmla="*/ 163 w 813"/>
                <a:gd name="T1" fmla="*/ 566 h 804"/>
                <a:gd name="T2" fmla="*/ 331 w 813"/>
                <a:gd name="T3" fmla="*/ 440 h 804"/>
                <a:gd name="T4" fmla="*/ 650 w 813"/>
                <a:gd name="T5" fmla="*/ 218 h 804"/>
                <a:gd name="T6" fmla="*/ 819 w 813"/>
                <a:gd name="T7" fmla="*/ 0 h 804"/>
                <a:gd name="T8" fmla="*/ 681 w 813"/>
                <a:gd name="T9" fmla="*/ 150 h 804"/>
                <a:gd name="T10" fmla="*/ 146 w 813"/>
                <a:gd name="T11" fmla="*/ 506 h 804"/>
                <a:gd name="T12" fmla="*/ 0 w 813"/>
                <a:gd name="T13" fmla="*/ 736 h 804"/>
                <a:gd name="T14" fmla="*/ 0 w 813"/>
                <a:gd name="T15" fmla="*/ 808 h 804"/>
                <a:gd name="T16" fmla="*/ 163 w 813"/>
                <a:gd name="T17" fmla="*/ 566 h 804"/>
                <a:gd name="T18" fmla="*/ 163 w 813"/>
                <a:gd name="T19" fmla="*/ 566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12" name="Freeform 10"/>
            <p:cNvSpPr>
              <a:spLocks/>
            </p:cNvSpPr>
            <p:nvPr/>
          </p:nvSpPr>
          <p:spPr bwMode="hidden">
            <a:xfrm>
              <a:off x="0" y="1545"/>
              <a:ext cx="762" cy="107"/>
            </a:xfrm>
            <a:custGeom>
              <a:avLst/>
              <a:gdLst>
                <a:gd name="T0" fmla="*/ 464 w 759"/>
                <a:gd name="T1" fmla="*/ 66 h 107"/>
                <a:gd name="T2" fmla="*/ 765 w 759"/>
                <a:gd name="T3" fmla="*/ 0 h 107"/>
                <a:gd name="T4" fmla="*/ 500 w 759"/>
                <a:gd name="T5" fmla="*/ 36 h 107"/>
                <a:gd name="T6" fmla="*/ 140 w 759"/>
                <a:gd name="T7" fmla="*/ 48 h 107"/>
                <a:gd name="T8" fmla="*/ 0 w 759"/>
                <a:gd name="T9" fmla="*/ 78 h 107"/>
                <a:gd name="T10" fmla="*/ 0 w 759"/>
                <a:gd name="T11" fmla="*/ 107 h 107"/>
                <a:gd name="T12" fmla="*/ 96 w 759"/>
                <a:gd name="T13" fmla="*/ 89 h 107"/>
                <a:gd name="T14" fmla="*/ 464 w 759"/>
                <a:gd name="T15" fmla="*/ 66 h 107"/>
                <a:gd name="T16" fmla="*/ 464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13" name="Freeform 11"/>
            <p:cNvSpPr>
              <a:spLocks/>
            </p:cNvSpPr>
            <p:nvPr/>
          </p:nvSpPr>
          <p:spPr bwMode="hidden">
            <a:xfrm>
              <a:off x="2314" y="3431"/>
              <a:ext cx="3182" cy="745"/>
            </a:xfrm>
            <a:custGeom>
              <a:avLst/>
              <a:gdLst>
                <a:gd name="T0" fmla="*/ 1399 w 3169"/>
                <a:gd name="T1" fmla="*/ 241 h 743"/>
                <a:gd name="T2" fmla="*/ 1748 w 3169"/>
                <a:gd name="T3" fmla="*/ 235 h 743"/>
                <a:gd name="T4" fmla="*/ 2105 w 3169"/>
                <a:gd name="T5" fmla="*/ 253 h 743"/>
                <a:gd name="T6" fmla="*/ 2525 w 3169"/>
                <a:gd name="T7" fmla="*/ 235 h 743"/>
                <a:gd name="T8" fmla="*/ 3195 w 3169"/>
                <a:gd name="T9" fmla="*/ 206 h 743"/>
                <a:gd name="T10" fmla="*/ 3141 w 3169"/>
                <a:gd name="T11" fmla="*/ 188 h 743"/>
                <a:gd name="T12" fmla="*/ 2442 w 3169"/>
                <a:gd name="T13" fmla="*/ 223 h 743"/>
                <a:gd name="T14" fmla="*/ 2019 w 3169"/>
                <a:gd name="T15" fmla="*/ 223 h 743"/>
                <a:gd name="T16" fmla="*/ 1471 w 3169"/>
                <a:gd name="T17" fmla="*/ 188 h 743"/>
                <a:gd name="T18" fmla="*/ 1555 w 3169"/>
                <a:gd name="T19" fmla="*/ 168 h 743"/>
                <a:gd name="T20" fmla="*/ 2055 w 3169"/>
                <a:gd name="T21" fmla="*/ 0 h 743"/>
                <a:gd name="T22" fmla="*/ 1977 w 3169"/>
                <a:gd name="T23" fmla="*/ 24 h 743"/>
                <a:gd name="T24" fmla="*/ 1852 w 3169"/>
                <a:gd name="T25" fmla="*/ 66 h 743"/>
                <a:gd name="T26" fmla="*/ 1616 w 3169"/>
                <a:gd name="T27" fmla="*/ 138 h 743"/>
                <a:gd name="T28" fmla="*/ 1350 w 3169"/>
                <a:gd name="T29" fmla="*/ 200 h 743"/>
                <a:gd name="T30" fmla="*/ 1278 w 3169"/>
                <a:gd name="T31" fmla="*/ 253 h 743"/>
                <a:gd name="T32" fmla="*/ 771 w 3169"/>
                <a:gd name="T33" fmla="*/ 415 h 743"/>
                <a:gd name="T34" fmla="*/ 337 w 3169"/>
                <a:gd name="T35" fmla="*/ 505 h 743"/>
                <a:gd name="T36" fmla="*/ 0 w 3169"/>
                <a:gd name="T37" fmla="*/ 621 h 743"/>
                <a:gd name="T38" fmla="*/ 301 w 3169"/>
                <a:gd name="T39" fmla="*/ 541 h 743"/>
                <a:gd name="T40" fmla="*/ 741 w 3169"/>
                <a:gd name="T41" fmla="*/ 451 h 743"/>
                <a:gd name="T42" fmla="*/ 1188 w 3169"/>
                <a:gd name="T43" fmla="*/ 313 h 743"/>
                <a:gd name="T44" fmla="*/ 989 w 3169"/>
                <a:gd name="T45" fmla="*/ 493 h 743"/>
                <a:gd name="T46" fmla="*/ 875 w 3169"/>
                <a:gd name="T47" fmla="*/ 747 h 743"/>
                <a:gd name="T48" fmla="*/ 869 w 3169"/>
                <a:gd name="T49" fmla="*/ 747 h 743"/>
                <a:gd name="T50" fmla="*/ 941 w 3169"/>
                <a:gd name="T51" fmla="*/ 747 h 743"/>
                <a:gd name="T52" fmla="*/ 1030 w 3169"/>
                <a:gd name="T53" fmla="*/ 499 h 743"/>
                <a:gd name="T54" fmla="*/ 1307 w 3169"/>
                <a:gd name="T55" fmla="*/ 283 h 743"/>
                <a:gd name="T56" fmla="*/ 1543 w 3169"/>
                <a:gd name="T57" fmla="*/ 451 h 743"/>
                <a:gd name="T58" fmla="*/ 1784 w 3169"/>
                <a:gd name="T59" fmla="*/ 681 h 743"/>
                <a:gd name="T60" fmla="*/ 1870 w 3169"/>
                <a:gd name="T61" fmla="*/ 747 h 743"/>
                <a:gd name="T62" fmla="*/ 1935 w 3169"/>
                <a:gd name="T63" fmla="*/ 747 h 743"/>
                <a:gd name="T64" fmla="*/ 1706 w 3169"/>
                <a:gd name="T65" fmla="*/ 529 h 743"/>
                <a:gd name="T66" fmla="*/ 1399 w 3169"/>
                <a:gd name="T67" fmla="*/ 241 h 743"/>
                <a:gd name="T68" fmla="*/ 1399 w 3169"/>
                <a:gd name="T69" fmla="*/ 241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a:solidFill>
                  <a:srgbClr val="003366"/>
                </a:solidFill>
                <a:latin typeface="Times New Roman" pitchFamily="18" charset="0"/>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a:solidFill>
                  <a:srgbClr val="003366"/>
                </a:solidFill>
                <a:latin typeface="Times New Roman" pitchFamily="18" charset="0"/>
              </a:endParaRPr>
            </a:p>
          </p:txBody>
        </p:sp>
        <p:sp>
          <p:nvSpPr>
            <p:cNvPr id="16"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defRPr/>
              </a:pPr>
              <a:endParaRPr lang="en-US">
                <a:solidFill>
                  <a:srgbClr val="003366"/>
                </a:solidFill>
                <a:latin typeface="Times New Roman" pitchFamily="18" charset="0"/>
              </a:endParaRPr>
            </a:p>
          </p:txBody>
        </p:sp>
        <p:sp>
          <p:nvSpPr>
            <p:cNvPr id="17"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defRPr/>
              </a:pPr>
              <a:endParaRPr lang="en-US">
                <a:solidFill>
                  <a:srgbClr val="003366"/>
                </a:solidFill>
                <a:latin typeface="Times New Roman" pitchFamily="18" charset="0"/>
              </a:endParaRPr>
            </a:p>
          </p:txBody>
        </p:sp>
        <p:sp>
          <p:nvSpPr>
            <p:cNvPr id="18"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defRPr/>
              </a:pPr>
              <a:endParaRPr lang="en-US">
                <a:solidFill>
                  <a:srgbClr val="003366"/>
                </a:solidFill>
                <a:latin typeface="Times New Roman" pitchFamily="18"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21"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defRPr/>
              </a:pPr>
              <a:endParaRPr lang="en-US">
                <a:solidFill>
                  <a:srgbClr val="003366"/>
                </a:solidFill>
                <a:latin typeface="Times New Roman" pitchFamily="18" charset="0"/>
              </a:endParaRPr>
            </a:p>
          </p:txBody>
        </p:sp>
        <p:sp>
          <p:nvSpPr>
            <p:cNvPr id="22" name="Freeform 20"/>
            <p:cNvSpPr>
              <a:spLocks/>
            </p:cNvSpPr>
            <p:nvPr/>
          </p:nvSpPr>
          <p:spPr bwMode="hidden">
            <a:xfrm>
              <a:off x="3160" y="1860"/>
              <a:ext cx="2162" cy="1934"/>
            </a:xfrm>
            <a:custGeom>
              <a:avLst/>
              <a:gdLst>
                <a:gd name="T0" fmla="*/ 1858 w 2153"/>
                <a:gd name="T1" fmla="*/ 855 h 1930"/>
                <a:gd name="T2" fmla="*/ 1953 w 2153"/>
                <a:gd name="T3" fmla="*/ 1023 h 1930"/>
                <a:gd name="T4" fmla="*/ 2069 w 2153"/>
                <a:gd name="T5" fmla="*/ 1172 h 1930"/>
                <a:gd name="T6" fmla="*/ 2135 w 2153"/>
                <a:gd name="T7" fmla="*/ 1252 h 1930"/>
                <a:gd name="T8" fmla="*/ 2171 w 2153"/>
                <a:gd name="T9" fmla="*/ 1300 h 1930"/>
                <a:gd name="T10" fmla="*/ 1905 w 2153"/>
                <a:gd name="T11" fmla="*/ 981 h 1930"/>
                <a:gd name="T12" fmla="*/ 1876 w 2153"/>
                <a:gd name="T13" fmla="*/ 933 h 1930"/>
                <a:gd name="T14" fmla="*/ 1796 w 2153"/>
                <a:gd name="T15" fmla="*/ 1246 h 1930"/>
                <a:gd name="T16" fmla="*/ 1784 w 2153"/>
                <a:gd name="T17" fmla="*/ 1492 h 1930"/>
                <a:gd name="T18" fmla="*/ 1834 w 2153"/>
                <a:gd name="T19" fmla="*/ 1914 h 1930"/>
                <a:gd name="T20" fmla="*/ 1803 w 2153"/>
                <a:gd name="T21" fmla="*/ 1938 h 1930"/>
                <a:gd name="T22" fmla="*/ 1760 w 2153"/>
                <a:gd name="T23" fmla="*/ 1540 h 1930"/>
                <a:gd name="T24" fmla="*/ 1742 w 2153"/>
                <a:gd name="T25" fmla="*/ 1294 h 1930"/>
                <a:gd name="T26" fmla="*/ 1778 w 2153"/>
                <a:gd name="T27" fmla="*/ 1089 h 1930"/>
                <a:gd name="T28" fmla="*/ 1784 w 2153"/>
                <a:gd name="T29" fmla="*/ 879 h 1930"/>
                <a:gd name="T30" fmla="*/ 1278 w 2153"/>
                <a:gd name="T31" fmla="*/ 1011 h 1930"/>
                <a:gd name="T32" fmla="*/ 831 w 2153"/>
                <a:gd name="T33" fmla="*/ 1136 h 1930"/>
                <a:gd name="T34" fmla="*/ 325 w 2153"/>
                <a:gd name="T35" fmla="*/ 1318 h 1930"/>
                <a:gd name="T36" fmla="*/ 18 w 2153"/>
                <a:gd name="T37" fmla="*/ 1426 h 1930"/>
                <a:gd name="T38" fmla="*/ 313 w 2153"/>
                <a:gd name="T39" fmla="*/ 1288 h 1930"/>
                <a:gd name="T40" fmla="*/ 688 w 2153"/>
                <a:gd name="T41" fmla="*/ 1148 h 1930"/>
                <a:gd name="T42" fmla="*/ 1030 w 2153"/>
                <a:gd name="T43" fmla="*/ 1041 h 1930"/>
                <a:gd name="T44" fmla="*/ 1423 w 2153"/>
                <a:gd name="T45" fmla="*/ 933 h 1930"/>
                <a:gd name="T46" fmla="*/ 1706 w 2153"/>
                <a:gd name="T47" fmla="*/ 819 h 1930"/>
                <a:gd name="T48" fmla="*/ 1345 w 2153"/>
                <a:gd name="T49" fmla="*/ 625 h 1930"/>
                <a:gd name="T50" fmla="*/ 869 w 2153"/>
                <a:gd name="T51" fmla="*/ 517 h 1930"/>
                <a:gd name="T52" fmla="*/ 229 w 2153"/>
                <a:gd name="T53" fmla="*/ 161 h 1930"/>
                <a:gd name="T54" fmla="*/ 0 w 2153"/>
                <a:gd name="T55" fmla="*/ 83 h 1930"/>
                <a:gd name="T56" fmla="*/ 331 w 2153"/>
                <a:gd name="T57" fmla="*/ 179 h 1930"/>
                <a:gd name="T58" fmla="*/ 718 w 2153"/>
                <a:gd name="T59" fmla="*/ 385 h 1930"/>
                <a:gd name="T60" fmla="*/ 941 w 2153"/>
                <a:gd name="T61" fmla="*/ 493 h 1930"/>
                <a:gd name="T62" fmla="*/ 1363 w 2153"/>
                <a:gd name="T63" fmla="*/ 595 h 1930"/>
                <a:gd name="T64" fmla="*/ 1664 w 2153"/>
                <a:gd name="T65" fmla="*/ 747 h 1930"/>
                <a:gd name="T66" fmla="*/ 1435 w 2153"/>
                <a:gd name="T67" fmla="*/ 463 h 1930"/>
                <a:gd name="T68" fmla="*/ 1296 w 2153"/>
                <a:gd name="T69" fmla="*/ 191 h 1930"/>
                <a:gd name="T70" fmla="*/ 1164 w 2153"/>
                <a:gd name="T71" fmla="*/ 0 h 1930"/>
                <a:gd name="T72" fmla="*/ 1351 w 2153"/>
                <a:gd name="T73" fmla="*/ 215 h 1930"/>
                <a:gd name="T74" fmla="*/ 1501 w 2153"/>
                <a:gd name="T75" fmla="*/ 487 h 1930"/>
                <a:gd name="T76" fmla="*/ 1760 w 2153"/>
                <a:gd name="T77" fmla="*/ 807 h 1930"/>
                <a:gd name="T78" fmla="*/ 1858 w 2153"/>
                <a:gd name="T79" fmla="*/ 855 h 1930"/>
                <a:gd name="T80" fmla="*/ 1858 w 2153"/>
                <a:gd name="T81" fmla="*/ 855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grpSp>
      <p:sp>
        <p:nvSpPr>
          <p:cNvPr id="48149" name="Rectangle 21"/>
          <p:cNvSpPr>
            <a:spLocks noGrp="1" noChangeArrowheads="1"/>
          </p:cNvSpPr>
          <p:nvPr>
            <p:ph type="ctrTitle" sz="quarter"/>
          </p:nvPr>
        </p:nvSpPr>
        <p:spPr>
          <a:xfrm>
            <a:off x="685800" y="1828800"/>
            <a:ext cx="7772400" cy="1736725"/>
          </a:xfrm>
        </p:spPr>
        <p:txBody>
          <a:bodyPr/>
          <a:lstStyle>
            <a:lvl1pPr>
              <a:defRPr sz="5400"/>
            </a:lvl1pPr>
          </a:lstStyle>
          <a:p>
            <a:pPr lvl="0"/>
            <a:r>
              <a:rPr lang="en-US" noProof="0" smtClean="0"/>
              <a:t>Click to edit Master title style</a:t>
            </a:r>
          </a:p>
        </p:txBody>
      </p:sp>
      <p:sp>
        <p:nvSpPr>
          <p:cNvPr id="48150"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23" name="Rectangle 23"/>
          <p:cNvSpPr>
            <a:spLocks noGrp="1" noChangeArrowheads="1"/>
          </p:cNvSpPr>
          <p:nvPr>
            <p:ph type="dt" sz="quarter" idx="10"/>
          </p:nvPr>
        </p:nvSpPr>
        <p:spPr/>
        <p:txBody>
          <a:bodyPr/>
          <a:lstStyle>
            <a:lvl1pPr>
              <a:defRPr/>
            </a:lvl1pPr>
          </a:lstStyle>
          <a:p>
            <a:pPr>
              <a:defRPr/>
            </a:pPr>
            <a:endParaRPr lang="en-US">
              <a:solidFill>
                <a:srgbClr val="003366"/>
              </a:solidFill>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003366"/>
              </a:solidFill>
            </a:endParaRPr>
          </a:p>
        </p:txBody>
      </p:sp>
      <p:sp>
        <p:nvSpPr>
          <p:cNvPr id="25" name="Rectangle 25"/>
          <p:cNvSpPr>
            <a:spLocks noGrp="1" noChangeArrowheads="1"/>
          </p:cNvSpPr>
          <p:nvPr>
            <p:ph type="sldNum" sz="quarter" idx="12"/>
          </p:nvPr>
        </p:nvSpPr>
        <p:spPr/>
        <p:txBody>
          <a:bodyPr/>
          <a:lstStyle>
            <a:lvl1pPr>
              <a:defRPr/>
            </a:lvl1pPr>
          </a:lstStyle>
          <a:p>
            <a:pPr>
              <a:defRPr/>
            </a:pPr>
            <a:fld id="{D794C07E-1FA0-41DD-8EB8-44707956052D}" type="slidenum">
              <a:rPr lang="en-US">
                <a:solidFill>
                  <a:srgbClr val="003366"/>
                </a:solidFill>
              </a:rPr>
              <a:pPr>
                <a:defRPr/>
              </a:pPr>
              <a:t>‹#›</a:t>
            </a:fld>
            <a:endParaRPr lang="en-US">
              <a:solidFill>
                <a:srgbClr val="003366"/>
              </a:solidFill>
            </a:endParaRPr>
          </a:p>
        </p:txBody>
      </p:sp>
    </p:spTree>
    <p:extLst>
      <p:ext uri="{BB962C8B-B14F-4D97-AF65-F5344CB8AC3E}">
        <p14:creationId xmlns:p14="http://schemas.microsoft.com/office/powerpoint/2010/main" val="2339870769"/>
      </p:ext>
    </p:extLst>
  </p:cSld>
  <p:clrMapOvr>
    <a:masterClrMapping/>
  </p:clrMapOvr>
  <p:transition spd="slow" advTm="8000">
    <p:diamon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41A22E1-E26E-4639-9E06-1B4EB18EE11B}" type="slidenum">
              <a:rPr lang="en-US">
                <a:solidFill>
                  <a:srgbClr val="003366"/>
                </a:solidFill>
              </a:rPr>
              <a:pPr>
                <a:defRPr/>
              </a:pPr>
              <a:t>‹#›</a:t>
            </a:fld>
            <a:endParaRPr lang="en-US">
              <a:solidFill>
                <a:srgbClr val="003366"/>
              </a:solidFill>
            </a:endParaRPr>
          </a:p>
        </p:txBody>
      </p:sp>
    </p:spTree>
    <p:extLst>
      <p:ext uri="{BB962C8B-B14F-4D97-AF65-F5344CB8AC3E}">
        <p14:creationId xmlns:p14="http://schemas.microsoft.com/office/powerpoint/2010/main" val="1792755729"/>
      </p:ext>
    </p:extLst>
  </p:cSld>
  <p:clrMapOvr>
    <a:masterClrMapping/>
  </p:clrMapOvr>
  <p:transition spd="slow" advTm="8000">
    <p:diamon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7F43663A-5961-4566-9A75-7B51D4C97458}" type="slidenum">
              <a:rPr lang="en-US">
                <a:solidFill>
                  <a:srgbClr val="003366"/>
                </a:solidFill>
              </a:rPr>
              <a:pPr>
                <a:defRPr/>
              </a:pPr>
              <a:t>‹#›</a:t>
            </a:fld>
            <a:endParaRPr lang="en-US">
              <a:solidFill>
                <a:srgbClr val="003366"/>
              </a:solidFill>
            </a:endParaRPr>
          </a:p>
        </p:txBody>
      </p:sp>
    </p:spTree>
    <p:extLst>
      <p:ext uri="{BB962C8B-B14F-4D97-AF65-F5344CB8AC3E}">
        <p14:creationId xmlns:p14="http://schemas.microsoft.com/office/powerpoint/2010/main" val="534564414"/>
      </p:ext>
    </p:extLst>
  </p:cSld>
  <p:clrMapOvr>
    <a:masterClrMapping/>
  </p:clrMapOvr>
  <p:transition spd="slow" advTm="8000">
    <p:diamon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C199A603-AEBE-4FA1-9374-DAC6FFF35AAE}" type="slidenum">
              <a:rPr lang="en-US">
                <a:solidFill>
                  <a:srgbClr val="003366"/>
                </a:solidFill>
              </a:rPr>
              <a:pPr>
                <a:defRPr/>
              </a:pPr>
              <a:t>‹#›</a:t>
            </a:fld>
            <a:endParaRPr lang="en-US">
              <a:solidFill>
                <a:srgbClr val="003366"/>
              </a:solidFill>
            </a:endParaRPr>
          </a:p>
        </p:txBody>
      </p:sp>
    </p:spTree>
    <p:extLst>
      <p:ext uri="{BB962C8B-B14F-4D97-AF65-F5344CB8AC3E}">
        <p14:creationId xmlns:p14="http://schemas.microsoft.com/office/powerpoint/2010/main" val="2522842794"/>
      </p:ext>
    </p:extLst>
  </p:cSld>
  <p:clrMapOvr>
    <a:masterClrMapping/>
  </p:clrMapOvr>
  <p:transition spd="slow" advTm="8000">
    <p:diamon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22074C3F-6C1A-4EE4-8C25-9B92476B8B2E}" type="slidenum">
              <a:rPr lang="en-US">
                <a:solidFill>
                  <a:srgbClr val="003366"/>
                </a:solidFill>
              </a:rPr>
              <a:pPr>
                <a:defRPr/>
              </a:pPr>
              <a:t>‹#›</a:t>
            </a:fld>
            <a:endParaRPr lang="en-US">
              <a:solidFill>
                <a:srgbClr val="003366"/>
              </a:solidFill>
            </a:endParaRPr>
          </a:p>
        </p:txBody>
      </p:sp>
    </p:spTree>
    <p:extLst>
      <p:ext uri="{BB962C8B-B14F-4D97-AF65-F5344CB8AC3E}">
        <p14:creationId xmlns:p14="http://schemas.microsoft.com/office/powerpoint/2010/main" val="2688822620"/>
      </p:ext>
    </p:extLst>
  </p:cSld>
  <p:clrMapOvr>
    <a:masterClrMapping/>
  </p:clrMapOvr>
  <p:transition spd="slow" advTm="8000">
    <p:diamon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C4CBBECE-26C7-42A8-A7D3-DD9D095E32AB}" type="slidenum">
              <a:rPr lang="en-US">
                <a:solidFill>
                  <a:srgbClr val="003366"/>
                </a:solidFill>
              </a:rPr>
              <a:pPr>
                <a:defRPr/>
              </a:pPr>
              <a:t>‹#›</a:t>
            </a:fld>
            <a:endParaRPr lang="en-US">
              <a:solidFill>
                <a:srgbClr val="003366"/>
              </a:solidFill>
            </a:endParaRPr>
          </a:p>
        </p:txBody>
      </p:sp>
    </p:spTree>
    <p:extLst>
      <p:ext uri="{BB962C8B-B14F-4D97-AF65-F5344CB8AC3E}">
        <p14:creationId xmlns:p14="http://schemas.microsoft.com/office/powerpoint/2010/main" val="2269535160"/>
      </p:ext>
    </p:extLst>
  </p:cSld>
  <p:clrMapOvr>
    <a:masterClrMapping/>
  </p:clrMapOvr>
  <p:transition spd="slow" advTm="8000">
    <p:diamon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BF9F0958-7B03-40E7-AA2D-AC865BD6CD98}" type="slidenum">
              <a:rPr lang="en-US">
                <a:solidFill>
                  <a:srgbClr val="003366"/>
                </a:solidFill>
              </a:rPr>
              <a:pPr>
                <a:defRPr/>
              </a:pPr>
              <a:t>‹#›</a:t>
            </a:fld>
            <a:endParaRPr lang="en-US">
              <a:solidFill>
                <a:srgbClr val="003366"/>
              </a:solidFill>
            </a:endParaRPr>
          </a:p>
        </p:txBody>
      </p:sp>
    </p:spTree>
    <p:extLst>
      <p:ext uri="{BB962C8B-B14F-4D97-AF65-F5344CB8AC3E}">
        <p14:creationId xmlns:p14="http://schemas.microsoft.com/office/powerpoint/2010/main" val="530910337"/>
      </p:ext>
    </p:extLst>
  </p:cSld>
  <p:clrMapOvr>
    <a:masterClrMapping/>
  </p:clrMapOvr>
  <p:transition spd="slow" advTm="8000">
    <p:diamon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7B32E06B-A021-4D41-A73B-7916F1198A7F}" type="slidenum">
              <a:rPr lang="en-US">
                <a:solidFill>
                  <a:srgbClr val="003366"/>
                </a:solidFill>
              </a:rPr>
              <a:pPr>
                <a:defRPr/>
              </a:pPr>
              <a:t>‹#›</a:t>
            </a:fld>
            <a:endParaRPr lang="en-US">
              <a:solidFill>
                <a:srgbClr val="003366"/>
              </a:solidFill>
            </a:endParaRPr>
          </a:p>
        </p:txBody>
      </p:sp>
    </p:spTree>
    <p:extLst>
      <p:ext uri="{BB962C8B-B14F-4D97-AF65-F5344CB8AC3E}">
        <p14:creationId xmlns:p14="http://schemas.microsoft.com/office/powerpoint/2010/main" val="3339727961"/>
      </p:ext>
    </p:extLst>
  </p:cSld>
  <p:clrMapOvr>
    <a:masterClrMapping/>
  </p:clrMapOvr>
  <p:transition spd="slow" advTm="8000">
    <p:diamon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5875FA-677B-48C1-9D49-63D9942893ED}" type="slidenum">
              <a:rPr lang="en-US"/>
              <a:pPr/>
              <a:t>‹#›</a:t>
            </a:fld>
            <a:endParaRPr lang="en-US"/>
          </a:p>
        </p:txBody>
      </p:sp>
    </p:spTree>
    <p:extLst>
      <p:ext uri="{BB962C8B-B14F-4D97-AF65-F5344CB8AC3E}">
        <p14:creationId xmlns:p14="http://schemas.microsoft.com/office/powerpoint/2010/main" val="1368988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2B3CF6B7-DB8E-48C6-AF9F-10C4F115A2A5}" type="slidenum">
              <a:rPr lang="en-US">
                <a:solidFill>
                  <a:srgbClr val="003366"/>
                </a:solidFill>
              </a:rPr>
              <a:pPr>
                <a:defRPr/>
              </a:pPr>
              <a:t>‹#›</a:t>
            </a:fld>
            <a:endParaRPr lang="en-US">
              <a:solidFill>
                <a:srgbClr val="003366"/>
              </a:solidFill>
            </a:endParaRPr>
          </a:p>
        </p:txBody>
      </p:sp>
    </p:spTree>
    <p:extLst>
      <p:ext uri="{BB962C8B-B14F-4D97-AF65-F5344CB8AC3E}">
        <p14:creationId xmlns:p14="http://schemas.microsoft.com/office/powerpoint/2010/main" val="1599820782"/>
      </p:ext>
    </p:extLst>
  </p:cSld>
  <p:clrMapOvr>
    <a:masterClrMapping/>
  </p:clrMapOvr>
  <p:transition spd="slow" advTm="8000">
    <p:diamon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2133DC8-1E02-4955-A808-C32778F832F9}" type="slidenum">
              <a:rPr lang="en-US">
                <a:solidFill>
                  <a:srgbClr val="003366"/>
                </a:solidFill>
              </a:rPr>
              <a:pPr>
                <a:defRPr/>
              </a:pPr>
              <a:t>‹#›</a:t>
            </a:fld>
            <a:endParaRPr lang="en-US">
              <a:solidFill>
                <a:srgbClr val="003366"/>
              </a:solidFill>
            </a:endParaRPr>
          </a:p>
        </p:txBody>
      </p:sp>
    </p:spTree>
    <p:extLst>
      <p:ext uri="{BB962C8B-B14F-4D97-AF65-F5344CB8AC3E}">
        <p14:creationId xmlns:p14="http://schemas.microsoft.com/office/powerpoint/2010/main" val="2475730235"/>
      </p:ext>
    </p:extLst>
  </p:cSld>
  <p:clrMapOvr>
    <a:masterClrMapping/>
  </p:clrMapOvr>
  <p:transition spd="slow" advTm="8000">
    <p:diamon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0415C68-BEDC-4765-B52C-C3EED2946B94}" type="slidenum">
              <a:rPr lang="en-US">
                <a:solidFill>
                  <a:srgbClr val="003366"/>
                </a:solidFill>
              </a:rPr>
              <a:pPr>
                <a:defRPr/>
              </a:pPr>
              <a:t>‹#›</a:t>
            </a:fld>
            <a:endParaRPr lang="en-US">
              <a:solidFill>
                <a:srgbClr val="003366"/>
              </a:solidFill>
            </a:endParaRPr>
          </a:p>
        </p:txBody>
      </p:sp>
    </p:spTree>
    <p:extLst>
      <p:ext uri="{BB962C8B-B14F-4D97-AF65-F5344CB8AC3E}">
        <p14:creationId xmlns:p14="http://schemas.microsoft.com/office/powerpoint/2010/main" val="3213440060"/>
      </p:ext>
    </p:extLst>
  </p:cSld>
  <p:clrMapOvr>
    <a:masterClrMapping/>
  </p:clrMapOvr>
  <p:transition spd="slow" advTm="8000">
    <p:diamon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A3FFE2-85E9-492A-9710-6B0709CC16C4}" type="slidenum">
              <a:rPr lang="en-US"/>
              <a:pPr/>
              <a:t>‹#›</a:t>
            </a:fld>
            <a:endParaRPr lang="en-US"/>
          </a:p>
        </p:txBody>
      </p:sp>
    </p:spTree>
    <p:extLst>
      <p:ext uri="{BB962C8B-B14F-4D97-AF65-F5344CB8AC3E}">
        <p14:creationId xmlns:p14="http://schemas.microsoft.com/office/powerpoint/2010/main" val="1060960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563D6E1-C25F-4331-980B-7B8CF457F2E6}" type="slidenum">
              <a:rPr lang="en-US"/>
              <a:pPr/>
              <a:t>‹#›</a:t>
            </a:fld>
            <a:endParaRPr lang="en-US"/>
          </a:p>
        </p:txBody>
      </p:sp>
    </p:spTree>
    <p:extLst>
      <p:ext uri="{BB962C8B-B14F-4D97-AF65-F5344CB8AC3E}">
        <p14:creationId xmlns:p14="http://schemas.microsoft.com/office/powerpoint/2010/main" val="314652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4D5BFD9-F4C6-4B3E-8B0D-B1FC382E856A}" type="slidenum">
              <a:rPr lang="en-US"/>
              <a:pPr/>
              <a:t>‹#›</a:t>
            </a:fld>
            <a:endParaRPr lang="en-US"/>
          </a:p>
        </p:txBody>
      </p:sp>
    </p:spTree>
    <p:extLst>
      <p:ext uri="{BB962C8B-B14F-4D97-AF65-F5344CB8AC3E}">
        <p14:creationId xmlns:p14="http://schemas.microsoft.com/office/powerpoint/2010/main" val="4077111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CA09282-50F6-4452-AA54-8B0ED8F1718B}" type="slidenum">
              <a:rPr lang="en-US"/>
              <a:pPr/>
              <a:t>‹#›</a:t>
            </a:fld>
            <a:endParaRPr lang="en-US"/>
          </a:p>
        </p:txBody>
      </p:sp>
    </p:spTree>
    <p:extLst>
      <p:ext uri="{BB962C8B-B14F-4D97-AF65-F5344CB8AC3E}">
        <p14:creationId xmlns:p14="http://schemas.microsoft.com/office/powerpoint/2010/main" val="1541568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49EBF0D-0D6B-4E25-B4FC-C850DA717A88}" type="slidenum">
              <a:rPr lang="en-US"/>
              <a:pPr/>
              <a:t>‹#›</a:t>
            </a:fld>
            <a:endParaRPr lang="en-US"/>
          </a:p>
        </p:txBody>
      </p:sp>
    </p:spTree>
    <p:extLst>
      <p:ext uri="{BB962C8B-B14F-4D97-AF65-F5344CB8AC3E}">
        <p14:creationId xmlns:p14="http://schemas.microsoft.com/office/powerpoint/2010/main" val="3975459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C745B7E-B38E-403B-9302-DE5F82964893}" type="slidenum">
              <a:rPr lang="en-US"/>
              <a:pPr/>
              <a:t>‹#›</a:t>
            </a:fld>
            <a:endParaRPr lang="en-US"/>
          </a:p>
        </p:txBody>
      </p:sp>
    </p:spTree>
    <p:extLst>
      <p:ext uri="{BB962C8B-B14F-4D97-AF65-F5344CB8AC3E}">
        <p14:creationId xmlns:p14="http://schemas.microsoft.com/office/powerpoint/2010/main" val="3251642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4F3505-E08A-4C04-97DD-52D0B7311547}" type="slidenum">
              <a:rPr lang="en-US"/>
              <a:pPr/>
              <a:t>‹#›</a:t>
            </a:fld>
            <a:endParaRPr lang="en-US"/>
          </a:p>
        </p:txBody>
      </p:sp>
    </p:spTree>
    <p:extLst>
      <p:ext uri="{BB962C8B-B14F-4D97-AF65-F5344CB8AC3E}">
        <p14:creationId xmlns:p14="http://schemas.microsoft.com/office/powerpoint/2010/main" val="2701667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9999"/>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71219E5-3D53-4D93-9489-DD8997AC48E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934200"/>
            <a:chOff x="0" y="0"/>
            <a:chExt cx="5760" cy="4368"/>
          </a:xfrm>
        </p:grpSpPr>
        <p:sp>
          <p:nvSpPr>
            <p:cNvPr id="47107"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defRPr/>
              </a:pPr>
              <a:endParaRPr lang="en-US">
                <a:solidFill>
                  <a:srgbClr val="003366"/>
                </a:solidFill>
                <a:latin typeface="Times New Roman" pitchFamily="18" charset="0"/>
              </a:endParaRPr>
            </a:p>
          </p:txBody>
        </p:sp>
        <p:sp>
          <p:nvSpPr>
            <p:cNvPr id="1033" name="Freeform 4"/>
            <p:cNvSpPr>
              <a:spLocks/>
            </p:cNvSpPr>
            <p:nvPr/>
          </p:nvSpPr>
          <p:spPr bwMode="hidden">
            <a:xfrm>
              <a:off x="0" y="2496"/>
              <a:ext cx="2112" cy="1604"/>
            </a:xfrm>
            <a:custGeom>
              <a:avLst/>
              <a:gdLst>
                <a:gd name="T0" fmla="*/ 574 w 2123"/>
                <a:gd name="T1" fmla="*/ 933 h 1696"/>
                <a:gd name="T2" fmla="*/ 538 w 2123"/>
                <a:gd name="T3" fmla="*/ 611 h 1696"/>
                <a:gd name="T4" fmla="*/ 664 w 2123"/>
                <a:gd name="T5" fmla="*/ 354 h 1696"/>
                <a:gd name="T6" fmla="*/ 917 w 2123"/>
                <a:gd name="T7" fmla="*/ 525 h 1696"/>
                <a:gd name="T8" fmla="*/ 1202 w 2123"/>
                <a:gd name="T9" fmla="*/ 777 h 1696"/>
                <a:gd name="T10" fmla="*/ 1467 w 2123"/>
                <a:gd name="T11" fmla="*/ 992 h 1696"/>
                <a:gd name="T12" fmla="*/ 1782 w 2123"/>
                <a:gd name="T13" fmla="*/ 1216 h 1696"/>
                <a:gd name="T14" fmla="*/ 1863 w 2123"/>
                <a:gd name="T15" fmla="*/ 1264 h 1696"/>
                <a:gd name="T16" fmla="*/ 1817 w 2123"/>
                <a:gd name="T17" fmla="*/ 1212 h 1696"/>
                <a:gd name="T18" fmla="*/ 1397 w 2123"/>
                <a:gd name="T19" fmla="*/ 896 h 1696"/>
                <a:gd name="T20" fmla="*/ 1076 w 2123"/>
                <a:gd name="T21" fmla="*/ 611 h 1696"/>
                <a:gd name="T22" fmla="*/ 715 w 2123"/>
                <a:gd name="T23" fmla="*/ 294 h 1696"/>
                <a:gd name="T24" fmla="*/ 989 w 2123"/>
                <a:gd name="T25" fmla="*/ 278 h 1696"/>
                <a:gd name="T26" fmla="*/ 1272 w 2123"/>
                <a:gd name="T27" fmla="*/ 284 h 1696"/>
                <a:gd name="T28" fmla="*/ 1598 w 2123"/>
                <a:gd name="T29" fmla="*/ 240 h 1696"/>
                <a:gd name="T30" fmla="*/ 2101 w 2123"/>
                <a:gd name="T31" fmla="*/ 176 h 1696"/>
                <a:gd name="T32" fmla="*/ 2053 w 2123"/>
                <a:gd name="T33" fmla="*/ 155 h 1696"/>
                <a:gd name="T34" fmla="*/ 1527 w 2123"/>
                <a:gd name="T35" fmla="*/ 230 h 1696"/>
                <a:gd name="T36" fmla="*/ 1196 w 2123"/>
                <a:gd name="T37" fmla="*/ 246 h 1696"/>
                <a:gd name="T38" fmla="*/ 751 w 2123"/>
                <a:gd name="T39" fmla="*/ 230 h 1696"/>
                <a:gd name="T40" fmla="*/ 811 w 2123"/>
                <a:gd name="T41" fmla="*/ 203 h 1696"/>
                <a:gd name="T42" fmla="*/ 1130 w 2123"/>
                <a:gd name="T43" fmla="*/ 0 h 1696"/>
                <a:gd name="T44" fmla="*/ 1076 w 2123"/>
                <a:gd name="T45" fmla="*/ 26 h 1696"/>
                <a:gd name="T46" fmla="*/ 1000 w 2123"/>
                <a:gd name="T47" fmla="*/ 75 h 1696"/>
                <a:gd name="T48" fmla="*/ 847 w 2123"/>
                <a:gd name="T49" fmla="*/ 171 h 1696"/>
                <a:gd name="T50" fmla="*/ 664 w 2123"/>
                <a:gd name="T51" fmla="*/ 252 h 1696"/>
                <a:gd name="T52" fmla="*/ 628 w 2123"/>
                <a:gd name="T53" fmla="*/ 322 h 1696"/>
                <a:gd name="T54" fmla="*/ 301 w 2123"/>
                <a:gd name="T55" fmla="*/ 525 h 1696"/>
                <a:gd name="T56" fmla="*/ 0 w 2123"/>
                <a:gd name="T57" fmla="*/ 649 h 1696"/>
                <a:gd name="T58" fmla="*/ 0 w 2123"/>
                <a:gd name="T59" fmla="*/ 654 h 1696"/>
                <a:gd name="T60" fmla="*/ 0 w 2123"/>
                <a:gd name="T61" fmla="*/ 686 h 1696"/>
                <a:gd name="T62" fmla="*/ 295 w 2123"/>
                <a:gd name="T63" fmla="*/ 568 h 1696"/>
                <a:gd name="T64" fmla="*/ 586 w 2123"/>
                <a:gd name="T65" fmla="*/ 386 h 1696"/>
                <a:gd name="T66" fmla="*/ 502 w 2123"/>
                <a:gd name="T67" fmla="*/ 601 h 1696"/>
                <a:gd name="T68" fmla="*/ 520 w 2123"/>
                <a:gd name="T69" fmla="*/ 890 h 1696"/>
                <a:gd name="T70" fmla="*/ 456 w 2123"/>
                <a:gd name="T71" fmla="*/ 1045 h 1696"/>
                <a:gd name="T72" fmla="*/ 325 w 2123"/>
                <a:gd name="T73" fmla="*/ 1324 h 1696"/>
                <a:gd name="T74" fmla="*/ 319 w 2123"/>
                <a:gd name="T75" fmla="*/ 1517 h 1696"/>
                <a:gd name="T76" fmla="*/ 325 w 2123"/>
                <a:gd name="T77" fmla="*/ 1517 h 1696"/>
                <a:gd name="T78" fmla="*/ 343 w 2123"/>
                <a:gd name="T79" fmla="*/ 1388 h 1696"/>
                <a:gd name="T80" fmla="*/ 574 w 2123"/>
                <a:gd name="T81" fmla="*/ 933 h 1696"/>
                <a:gd name="T82" fmla="*/ 574 w 2123"/>
                <a:gd name="T83" fmla="*/ 93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1034"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1035" name="Freeform 6"/>
            <p:cNvSpPr>
              <a:spLocks/>
            </p:cNvSpPr>
            <p:nvPr/>
          </p:nvSpPr>
          <p:spPr bwMode="hidden">
            <a:xfrm>
              <a:off x="0" y="524"/>
              <a:ext cx="973" cy="1195"/>
            </a:xfrm>
            <a:custGeom>
              <a:avLst/>
              <a:gdLst>
                <a:gd name="T0" fmla="*/ 325 w 969"/>
                <a:gd name="T1" fmla="*/ 1192 h 1192"/>
                <a:gd name="T2" fmla="*/ 494 w 969"/>
                <a:gd name="T3" fmla="*/ 1198 h 1192"/>
                <a:gd name="T4" fmla="*/ 584 w 969"/>
                <a:gd name="T5" fmla="*/ 1156 h 1192"/>
                <a:gd name="T6" fmla="*/ 819 w 969"/>
                <a:gd name="T7" fmla="*/ 1091 h 1192"/>
                <a:gd name="T8" fmla="*/ 941 w 969"/>
                <a:gd name="T9" fmla="*/ 1061 h 1192"/>
                <a:gd name="T10" fmla="*/ 765 w 969"/>
                <a:gd name="T11" fmla="*/ 993 h 1192"/>
                <a:gd name="T12" fmla="*/ 560 w 969"/>
                <a:gd name="T13" fmla="*/ 957 h 1192"/>
                <a:gd name="T14" fmla="*/ 199 w 969"/>
                <a:gd name="T15" fmla="*/ 975 h 1192"/>
                <a:gd name="T16" fmla="*/ 301 w 969"/>
                <a:gd name="T17" fmla="*/ 897 h 1192"/>
                <a:gd name="T18" fmla="*/ 500 w 969"/>
                <a:gd name="T19" fmla="*/ 807 h 1192"/>
                <a:gd name="T20" fmla="*/ 700 w 969"/>
                <a:gd name="T21" fmla="*/ 675 h 1192"/>
                <a:gd name="T22" fmla="*/ 706 w 969"/>
                <a:gd name="T23" fmla="*/ 675 h 1192"/>
                <a:gd name="T24" fmla="*/ 718 w 969"/>
                <a:gd name="T25" fmla="*/ 669 h 1192"/>
                <a:gd name="T26" fmla="*/ 759 w 969"/>
                <a:gd name="T27" fmla="*/ 651 h 1192"/>
                <a:gd name="T28" fmla="*/ 783 w 969"/>
                <a:gd name="T29" fmla="*/ 645 h 1192"/>
                <a:gd name="T30" fmla="*/ 795 w 969"/>
                <a:gd name="T31" fmla="*/ 633 h 1192"/>
                <a:gd name="T32" fmla="*/ 801 w 969"/>
                <a:gd name="T33" fmla="*/ 621 h 1192"/>
                <a:gd name="T34" fmla="*/ 795 w 969"/>
                <a:gd name="T35" fmla="*/ 615 h 1192"/>
                <a:gd name="T36" fmla="*/ 789 w 969"/>
                <a:gd name="T37" fmla="*/ 603 h 1192"/>
                <a:gd name="T38" fmla="*/ 789 w 969"/>
                <a:gd name="T39" fmla="*/ 577 h 1192"/>
                <a:gd name="T40" fmla="*/ 801 w 969"/>
                <a:gd name="T41" fmla="*/ 547 h 1192"/>
                <a:gd name="T42" fmla="*/ 813 w 969"/>
                <a:gd name="T43" fmla="*/ 517 h 1192"/>
                <a:gd name="T44" fmla="*/ 831 w 969"/>
                <a:gd name="T45" fmla="*/ 487 h 1192"/>
                <a:gd name="T46" fmla="*/ 843 w 969"/>
                <a:gd name="T47" fmla="*/ 457 h 1192"/>
                <a:gd name="T48" fmla="*/ 849 w 969"/>
                <a:gd name="T49" fmla="*/ 439 h 1192"/>
                <a:gd name="T50" fmla="*/ 857 w 969"/>
                <a:gd name="T51" fmla="*/ 433 h 1192"/>
                <a:gd name="T52" fmla="*/ 857 w 969"/>
                <a:gd name="T53" fmla="*/ 349 h 1192"/>
                <a:gd name="T54" fmla="*/ 857 w 969"/>
                <a:gd name="T55" fmla="*/ 343 h 1192"/>
                <a:gd name="T56" fmla="*/ 863 w 969"/>
                <a:gd name="T57" fmla="*/ 337 h 1192"/>
                <a:gd name="T58" fmla="*/ 881 w 969"/>
                <a:gd name="T59" fmla="*/ 307 h 1192"/>
                <a:gd name="T60" fmla="*/ 893 w 969"/>
                <a:gd name="T61" fmla="*/ 271 h 1192"/>
                <a:gd name="T62" fmla="*/ 905 w 969"/>
                <a:gd name="T63" fmla="*/ 241 h 1192"/>
                <a:gd name="T64" fmla="*/ 911 w 969"/>
                <a:gd name="T65" fmla="*/ 229 h 1192"/>
                <a:gd name="T66" fmla="*/ 917 w 969"/>
                <a:gd name="T67" fmla="*/ 217 h 1192"/>
                <a:gd name="T68" fmla="*/ 935 w 969"/>
                <a:gd name="T69" fmla="*/ 173 h 1192"/>
                <a:gd name="T70" fmla="*/ 953 w 969"/>
                <a:gd name="T71" fmla="*/ 137 h 1192"/>
                <a:gd name="T72" fmla="*/ 959 w 969"/>
                <a:gd name="T73" fmla="*/ 125 h 1192"/>
                <a:gd name="T74" fmla="*/ 959 w 969"/>
                <a:gd name="T75" fmla="*/ 119 h 1192"/>
                <a:gd name="T76" fmla="*/ 977 w 969"/>
                <a:gd name="T77" fmla="*/ 0 h 1192"/>
                <a:gd name="T78" fmla="*/ 953 w 969"/>
                <a:gd name="T79" fmla="*/ 47 h 1192"/>
                <a:gd name="T80" fmla="*/ 789 w 969"/>
                <a:gd name="T81" fmla="*/ 113 h 1192"/>
                <a:gd name="T82" fmla="*/ 712 w 969"/>
                <a:gd name="T83" fmla="*/ 161 h 1192"/>
                <a:gd name="T84" fmla="*/ 464 w 969"/>
                <a:gd name="T85" fmla="*/ 235 h 1192"/>
                <a:gd name="T86" fmla="*/ 283 w 969"/>
                <a:gd name="T87" fmla="*/ 289 h 1192"/>
                <a:gd name="T88" fmla="*/ 175 w 969"/>
                <a:gd name="T89" fmla="*/ 295 h 1192"/>
                <a:gd name="T90" fmla="*/ 12 w 969"/>
                <a:gd name="T91" fmla="*/ 487 h 1192"/>
                <a:gd name="T92" fmla="*/ 0 w 969"/>
                <a:gd name="T93" fmla="*/ 511 h 1192"/>
                <a:gd name="T94" fmla="*/ 0 w 969"/>
                <a:gd name="T95" fmla="*/ 1192 h 1192"/>
                <a:gd name="T96" fmla="*/ 96 w 969"/>
                <a:gd name="T97" fmla="*/ 1186 h 1192"/>
                <a:gd name="T98" fmla="*/ 325 w 969"/>
                <a:gd name="T99" fmla="*/ 1192 h 1192"/>
                <a:gd name="T100" fmla="*/ 325 w 969"/>
                <a:gd name="T101" fmla="*/ 1192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1036"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1037" name="Freeform 8"/>
            <p:cNvSpPr>
              <a:spLocks/>
            </p:cNvSpPr>
            <p:nvPr/>
          </p:nvSpPr>
          <p:spPr bwMode="hidden">
            <a:xfrm>
              <a:off x="3525" y="1"/>
              <a:ext cx="2185" cy="1508"/>
            </a:xfrm>
            <a:custGeom>
              <a:avLst/>
              <a:gdLst>
                <a:gd name="T0" fmla="*/ 1042 w 2176"/>
                <a:gd name="T1" fmla="*/ 771 h 1505"/>
                <a:gd name="T2" fmla="*/ 1200 w 2176"/>
                <a:gd name="T3" fmla="*/ 1239 h 1505"/>
                <a:gd name="T4" fmla="*/ 964 w 2176"/>
                <a:gd name="T5" fmla="*/ 1197 h 1505"/>
                <a:gd name="T6" fmla="*/ 729 w 2176"/>
                <a:gd name="T7" fmla="*/ 1131 h 1505"/>
                <a:gd name="T8" fmla="*/ 446 w 2176"/>
                <a:gd name="T9" fmla="*/ 1113 h 1505"/>
                <a:gd name="T10" fmla="*/ 0 w 2176"/>
                <a:gd name="T11" fmla="*/ 1083 h 1505"/>
                <a:gd name="T12" fmla="*/ 30 w 2176"/>
                <a:gd name="T13" fmla="*/ 1119 h 1505"/>
                <a:gd name="T14" fmla="*/ 500 w 2176"/>
                <a:gd name="T15" fmla="*/ 1137 h 1505"/>
                <a:gd name="T16" fmla="*/ 783 w 2176"/>
                <a:gd name="T17" fmla="*/ 1191 h 1505"/>
                <a:gd name="T18" fmla="*/ 1140 w 2176"/>
                <a:gd name="T19" fmla="*/ 1307 h 1505"/>
                <a:gd name="T20" fmla="*/ 1078 w 2176"/>
                <a:gd name="T21" fmla="*/ 1325 h 1505"/>
                <a:gd name="T22" fmla="*/ 717 w 2176"/>
                <a:gd name="T23" fmla="*/ 1511 h 1505"/>
                <a:gd name="T24" fmla="*/ 771 w 2176"/>
                <a:gd name="T25" fmla="*/ 1487 h 1505"/>
                <a:gd name="T26" fmla="*/ 869 w 2176"/>
                <a:gd name="T27" fmla="*/ 1445 h 1505"/>
                <a:gd name="T28" fmla="*/ 1030 w 2176"/>
                <a:gd name="T29" fmla="*/ 1361 h 1505"/>
                <a:gd name="T30" fmla="*/ 1224 w 2176"/>
                <a:gd name="T31" fmla="*/ 1301 h 1505"/>
                <a:gd name="T32" fmla="*/ 1277 w 2176"/>
                <a:gd name="T33" fmla="*/ 1227 h 1505"/>
                <a:gd name="T34" fmla="*/ 1646 w 2176"/>
                <a:gd name="T35" fmla="*/ 1047 h 1505"/>
                <a:gd name="T36" fmla="*/ 1947 w 2176"/>
                <a:gd name="T37" fmla="*/ 957 h 1505"/>
                <a:gd name="T38" fmla="*/ 2194 w 2176"/>
                <a:gd name="T39" fmla="*/ 825 h 1505"/>
                <a:gd name="T40" fmla="*/ 1977 w 2176"/>
                <a:gd name="T41" fmla="*/ 915 h 1505"/>
                <a:gd name="T42" fmla="*/ 1670 w 2176"/>
                <a:gd name="T43" fmla="*/ 993 h 1505"/>
                <a:gd name="T44" fmla="*/ 1351 w 2176"/>
                <a:gd name="T45" fmla="*/ 1155 h 1505"/>
                <a:gd name="T46" fmla="*/ 1513 w 2176"/>
                <a:gd name="T47" fmla="*/ 909 h 1505"/>
                <a:gd name="T48" fmla="*/ 1634 w 2176"/>
                <a:gd name="T49" fmla="*/ 547 h 1505"/>
                <a:gd name="T50" fmla="*/ 1754 w 2176"/>
                <a:gd name="T51" fmla="*/ 374 h 1505"/>
                <a:gd name="T52" fmla="*/ 1995 w 2176"/>
                <a:gd name="T53" fmla="*/ 60 h 1505"/>
                <a:gd name="T54" fmla="*/ 2019 w 2176"/>
                <a:gd name="T55" fmla="*/ 0 h 1505"/>
                <a:gd name="T56" fmla="*/ 1989 w 2176"/>
                <a:gd name="T57" fmla="*/ 0 h 1505"/>
                <a:gd name="T58" fmla="*/ 1610 w 2176"/>
                <a:gd name="T59" fmla="*/ 482 h 1505"/>
                <a:gd name="T60" fmla="*/ 1489 w 2176"/>
                <a:gd name="T61" fmla="*/ 891 h 1505"/>
                <a:gd name="T62" fmla="*/ 1265 w 2176"/>
                <a:gd name="T63" fmla="*/ 1179 h 1505"/>
                <a:gd name="T64" fmla="*/ 1140 w 2176"/>
                <a:gd name="T65" fmla="*/ 909 h 1505"/>
                <a:gd name="T66" fmla="*/ 1018 w 2176"/>
                <a:gd name="T67" fmla="*/ 542 h 1505"/>
                <a:gd name="T68" fmla="*/ 893 w 2176"/>
                <a:gd name="T69" fmla="*/ 222 h 1505"/>
                <a:gd name="T70" fmla="*/ 795 w 2176"/>
                <a:gd name="T71" fmla="*/ 0 h 1505"/>
                <a:gd name="T72" fmla="*/ 759 w 2176"/>
                <a:gd name="T73" fmla="*/ 0 h 1505"/>
                <a:gd name="T74" fmla="*/ 911 w 2176"/>
                <a:gd name="T75" fmla="*/ 356 h 1505"/>
                <a:gd name="T76" fmla="*/ 1042 w 2176"/>
                <a:gd name="T77" fmla="*/ 771 h 1505"/>
                <a:gd name="T78" fmla="*/ 1042 w 2176"/>
                <a:gd name="T79" fmla="*/ 771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1038" name="Freeform 9"/>
            <p:cNvSpPr>
              <a:spLocks/>
            </p:cNvSpPr>
            <p:nvPr/>
          </p:nvSpPr>
          <p:spPr bwMode="hidden">
            <a:xfrm>
              <a:off x="0" y="649"/>
              <a:ext cx="816" cy="806"/>
            </a:xfrm>
            <a:custGeom>
              <a:avLst/>
              <a:gdLst>
                <a:gd name="T0" fmla="*/ 163 w 813"/>
                <a:gd name="T1" fmla="*/ 566 h 804"/>
                <a:gd name="T2" fmla="*/ 331 w 813"/>
                <a:gd name="T3" fmla="*/ 440 h 804"/>
                <a:gd name="T4" fmla="*/ 650 w 813"/>
                <a:gd name="T5" fmla="*/ 218 h 804"/>
                <a:gd name="T6" fmla="*/ 819 w 813"/>
                <a:gd name="T7" fmla="*/ 0 h 804"/>
                <a:gd name="T8" fmla="*/ 681 w 813"/>
                <a:gd name="T9" fmla="*/ 150 h 804"/>
                <a:gd name="T10" fmla="*/ 146 w 813"/>
                <a:gd name="T11" fmla="*/ 506 h 804"/>
                <a:gd name="T12" fmla="*/ 0 w 813"/>
                <a:gd name="T13" fmla="*/ 736 h 804"/>
                <a:gd name="T14" fmla="*/ 0 w 813"/>
                <a:gd name="T15" fmla="*/ 808 h 804"/>
                <a:gd name="T16" fmla="*/ 163 w 813"/>
                <a:gd name="T17" fmla="*/ 566 h 804"/>
                <a:gd name="T18" fmla="*/ 163 w 813"/>
                <a:gd name="T19" fmla="*/ 566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1039" name="Freeform 10"/>
            <p:cNvSpPr>
              <a:spLocks/>
            </p:cNvSpPr>
            <p:nvPr/>
          </p:nvSpPr>
          <p:spPr bwMode="hidden">
            <a:xfrm>
              <a:off x="0" y="1545"/>
              <a:ext cx="762" cy="107"/>
            </a:xfrm>
            <a:custGeom>
              <a:avLst/>
              <a:gdLst>
                <a:gd name="T0" fmla="*/ 464 w 759"/>
                <a:gd name="T1" fmla="*/ 66 h 107"/>
                <a:gd name="T2" fmla="*/ 765 w 759"/>
                <a:gd name="T3" fmla="*/ 0 h 107"/>
                <a:gd name="T4" fmla="*/ 500 w 759"/>
                <a:gd name="T5" fmla="*/ 36 h 107"/>
                <a:gd name="T6" fmla="*/ 140 w 759"/>
                <a:gd name="T7" fmla="*/ 48 h 107"/>
                <a:gd name="T8" fmla="*/ 0 w 759"/>
                <a:gd name="T9" fmla="*/ 78 h 107"/>
                <a:gd name="T10" fmla="*/ 0 w 759"/>
                <a:gd name="T11" fmla="*/ 107 h 107"/>
                <a:gd name="T12" fmla="*/ 96 w 759"/>
                <a:gd name="T13" fmla="*/ 89 h 107"/>
                <a:gd name="T14" fmla="*/ 464 w 759"/>
                <a:gd name="T15" fmla="*/ 66 h 107"/>
                <a:gd name="T16" fmla="*/ 464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1040" name="Freeform 11"/>
            <p:cNvSpPr>
              <a:spLocks/>
            </p:cNvSpPr>
            <p:nvPr/>
          </p:nvSpPr>
          <p:spPr bwMode="hidden">
            <a:xfrm>
              <a:off x="2314" y="3431"/>
              <a:ext cx="3182" cy="745"/>
            </a:xfrm>
            <a:custGeom>
              <a:avLst/>
              <a:gdLst>
                <a:gd name="T0" fmla="*/ 1399 w 3169"/>
                <a:gd name="T1" fmla="*/ 241 h 743"/>
                <a:gd name="T2" fmla="*/ 1748 w 3169"/>
                <a:gd name="T3" fmla="*/ 235 h 743"/>
                <a:gd name="T4" fmla="*/ 2105 w 3169"/>
                <a:gd name="T5" fmla="*/ 253 h 743"/>
                <a:gd name="T6" fmla="*/ 2525 w 3169"/>
                <a:gd name="T7" fmla="*/ 235 h 743"/>
                <a:gd name="T8" fmla="*/ 3195 w 3169"/>
                <a:gd name="T9" fmla="*/ 206 h 743"/>
                <a:gd name="T10" fmla="*/ 3141 w 3169"/>
                <a:gd name="T11" fmla="*/ 188 h 743"/>
                <a:gd name="T12" fmla="*/ 2442 w 3169"/>
                <a:gd name="T13" fmla="*/ 223 h 743"/>
                <a:gd name="T14" fmla="*/ 2019 w 3169"/>
                <a:gd name="T15" fmla="*/ 223 h 743"/>
                <a:gd name="T16" fmla="*/ 1471 w 3169"/>
                <a:gd name="T17" fmla="*/ 188 h 743"/>
                <a:gd name="T18" fmla="*/ 1555 w 3169"/>
                <a:gd name="T19" fmla="*/ 168 h 743"/>
                <a:gd name="T20" fmla="*/ 2055 w 3169"/>
                <a:gd name="T21" fmla="*/ 0 h 743"/>
                <a:gd name="T22" fmla="*/ 1977 w 3169"/>
                <a:gd name="T23" fmla="*/ 24 h 743"/>
                <a:gd name="T24" fmla="*/ 1852 w 3169"/>
                <a:gd name="T25" fmla="*/ 66 h 743"/>
                <a:gd name="T26" fmla="*/ 1616 w 3169"/>
                <a:gd name="T27" fmla="*/ 138 h 743"/>
                <a:gd name="T28" fmla="*/ 1350 w 3169"/>
                <a:gd name="T29" fmla="*/ 200 h 743"/>
                <a:gd name="T30" fmla="*/ 1278 w 3169"/>
                <a:gd name="T31" fmla="*/ 253 h 743"/>
                <a:gd name="T32" fmla="*/ 771 w 3169"/>
                <a:gd name="T33" fmla="*/ 415 h 743"/>
                <a:gd name="T34" fmla="*/ 337 w 3169"/>
                <a:gd name="T35" fmla="*/ 505 h 743"/>
                <a:gd name="T36" fmla="*/ 0 w 3169"/>
                <a:gd name="T37" fmla="*/ 621 h 743"/>
                <a:gd name="T38" fmla="*/ 301 w 3169"/>
                <a:gd name="T39" fmla="*/ 541 h 743"/>
                <a:gd name="T40" fmla="*/ 741 w 3169"/>
                <a:gd name="T41" fmla="*/ 451 h 743"/>
                <a:gd name="T42" fmla="*/ 1188 w 3169"/>
                <a:gd name="T43" fmla="*/ 313 h 743"/>
                <a:gd name="T44" fmla="*/ 989 w 3169"/>
                <a:gd name="T45" fmla="*/ 493 h 743"/>
                <a:gd name="T46" fmla="*/ 875 w 3169"/>
                <a:gd name="T47" fmla="*/ 747 h 743"/>
                <a:gd name="T48" fmla="*/ 869 w 3169"/>
                <a:gd name="T49" fmla="*/ 747 h 743"/>
                <a:gd name="T50" fmla="*/ 941 w 3169"/>
                <a:gd name="T51" fmla="*/ 747 h 743"/>
                <a:gd name="T52" fmla="*/ 1030 w 3169"/>
                <a:gd name="T53" fmla="*/ 499 h 743"/>
                <a:gd name="T54" fmla="*/ 1307 w 3169"/>
                <a:gd name="T55" fmla="*/ 283 h 743"/>
                <a:gd name="T56" fmla="*/ 1543 w 3169"/>
                <a:gd name="T57" fmla="*/ 451 h 743"/>
                <a:gd name="T58" fmla="*/ 1784 w 3169"/>
                <a:gd name="T59" fmla="*/ 681 h 743"/>
                <a:gd name="T60" fmla="*/ 1870 w 3169"/>
                <a:gd name="T61" fmla="*/ 747 h 743"/>
                <a:gd name="T62" fmla="*/ 1935 w 3169"/>
                <a:gd name="T63" fmla="*/ 747 h 743"/>
                <a:gd name="T64" fmla="*/ 1706 w 3169"/>
                <a:gd name="T65" fmla="*/ 529 h 743"/>
                <a:gd name="T66" fmla="*/ 1399 w 3169"/>
                <a:gd name="T67" fmla="*/ 241 h 743"/>
                <a:gd name="T68" fmla="*/ 1399 w 3169"/>
                <a:gd name="T69" fmla="*/ 241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1041"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a:solidFill>
                  <a:srgbClr val="003366"/>
                </a:solidFill>
                <a:latin typeface="Times New Roman" pitchFamily="18" charset="0"/>
              </a:endParaRPr>
            </a:p>
          </p:txBody>
        </p:sp>
        <p:sp>
          <p:nvSpPr>
            <p:cNvPr id="1042"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a:solidFill>
                  <a:srgbClr val="003366"/>
                </a:solidFill>
                <a:latin typeface="Times New Roman" pitchFamily="18" charset="0"/>
              </a:endParaRPr>
            </a:p>
          </p:txBody>
        </p:sp>
        <p:sp>
          <p:nvSpPr>
            <p:cNvPr id="47118"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defRPr/>
              </a:pPr>
              <a:endParaRPr lang="en-US">
                <a:solidFill>
                  <a:srgbClr val="003366"/>
                </a:solidFill>
                <a:latin typeface="Times New Roman" pitchFamily="18" charset="0"/>
              </a:endParaRPr>
            </a:p>
          </p:txBody>
        </p:sp>
        <p:sp>
          <p:nvSpPr>
            <p:cNvPr id="47119"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defRPr/>
              </a:pPr>
              <a:endParaRPr lang="en-US">
                <a:solidFill>
                  <a:srgbClr val="003366"/>
                </a:solidFill>
                <a:latin typeface="Times New Roman" pitchFamily="18" charset="0"/>
              </a:endParaRPr>
            </a:p>
          </p:txBody>
        </p:sp>
        <p:sp>
          <p:nvSpPr>
            <p:cNvPr id="47120"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defRPr/>
              </a:pPr>
              <a:endParaRPr lang="en-US">
                <a:solidFill>
                  <a:srgbClr val="003366"/>
                </a:solidFill>
                <a:latin typeface="Times New Roman" pitchFamily="18" charset="0"/>
              </a:endParaRPr>
            </a:p>
          </p:txBody>
        </p:sp>
        <p:sp>
          <p:nvSpPr>
            <p:cNvPr id="1046"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1047"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sp>
          <p:nvSpPr>
            <p:cNvPr id="47123"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defRPr/>
              </a:pPr>
              <a:endParaRPr lang="en-US">
                <a:solidFill>
                  <a:srgbClr val="003366"/>
                </a:solidFill>
                <a:latin typeface="Times New Roman" pitchFamily="18" charset="0"/>
              </a:endParaRPr>
            </a:p>
          </p:txBody>
        </p:sp>
        <p:sp>
          <p:nvSpPr>
            <p:cNvPr id="1049" name="Freeform 20"/>
            <p:cNvSpPr>
              <a:spLocks/>
            </p:cNvSpPr>
            <p:nvPr/>
          </p:nvSpPr>
          <p:spPr bwMode="hidden">
            <a:xfrm>
              <a:off x="3160" y="1860"/>
              <a:ext cx="2162" cy="1934"/>
            </a:xfrm>
            <a:custGeom>
              <a:avLst/>
              <a:gdLst>
                <a:gd name="T0" fmla="*/ 1858 w 2153"/>
                <a:gd name="T1" fmla="*/ 855 h 1930"/>
                <a:gd name="T2" fmla="*/ 1953 w 2153"/>
                <a:gd name="T3" fmla="*/ 1023 h 1930"/>
                <a:gd name="T4" fmla="*/ 2069 w 2153"/>
                <a:gd name="T5" fmla="*/ 1172 h 1930"/>
                <a:gd name="T6" fmla="*/ 2135 w 2153"/>
                <a:gd name="T7" fmla="*/ 1252 h 1930"/>
                <a:gd name="T8" fmla="*/ 2171 w 2153"/>
                <a:gd name="T9" fmla="*/ 1300 h 1930"/>
                <a:gd name="T10" fmla="*/ 1905 w 2153"/>
                <a:gd name="T11" fmla="*/ 981 h 1930"/>
                <a:gd name="T12" fmla="*/ 1876 w 2153"/>
                <a:gd name="T13" fmla="*/ 933 h 1930"/>
                <a:gd name="T14" fmla="*/ 1796 w 2153"/>
                <a:gd name="T15" fmla="*/ 1246 h 1930"/>
                <a:gd name="T16" fmla="*/ 1784 w 2153"/>
                <a:gd name="T17" fmla="*/ 1492 h 1930"/>
                <a:gd name="T18" fmla="*/ 1834 w 2153"/>
                <a:gd name="T19" fmla="*/ 1914 h 1930"/>
                <a:gd name="T20" fmla="*/ 1803 w 2153"/>
                <a:gd name="T21" fmla="*/ 1938 h 1930"/>
                <a:gd name="T22" fmla="*/ 1760 w 2153"/>
                <a:gd name="T23" fmla="*/ 1540 h 1930"/>
                <a:gd name="T24" fmla="*/ 1742 w 2153"/>
                <a:gd name="T25" fmla="*/ 1294 h 1930"/>
                <a:gd name="T26" fmla="*/ 1778 w 2153"/>
                <a:gd name="T27" fmla="*/ 1089 h 1930"/>
                <a:gd name="T28" fmla="*/ 1784 w 2153"/>
                <a:gd name="T29" fmla="*/ 879 h 1930"/>
                <a:gd name="T30" fmla="*/ 1278 w 2153"/>
                <a:gd name="T31" fmla="*/ 1011 h 1930"/>
                <a:gd name="T32" fmla="*/ 831 w 2153"/>
                <a:gd name="T33" fmla="*/ 1136 h 1930"/>
                <a:gd name="T34" fmla="*/ 325 w 2153"/>
                <a:gd name="T35" fmla="*/ 1318 h 1930"/>
                <a:gd name="T36" fmla="*/ 18 w 2153"/>
                <a:gd name="T37" fmla="*/ 1426 h 1930"/>
                <a:gd name="T38" fmla="*/ 313 w 2153"/>
                <a:gd name="T39" fmla="*/ 1288 h 1930"/>
                <a:gd name="T40" fmla="*/ 688 w 2153"/>
                <a:gd name="T41" fmla="*/ 1148 h 1930"/>
                <a:gd name="T42" fmla="*/ 1030 w 2153"/>
                <a:gd name="T43" fmla="*/ 1041 h 1930"/>
                <a:gd name="T44" fmla="*/ 1423 w 2153"/>
                <a:gd name="T45" fmla="*/ 933 h 1930"/>
                <a:gd name="T46" fmla="*/ 1706 w 2153"/>
                <a:gd name="T47" fmla="*/ 819 h 1930"/>
                <a:gd name="T48" fmla="*/ 1345 w 2153"/>
                <a:gd name="T49" fmla="*/ 625 h 1930"/>
                <a:gd name="T50" fmla="*/ 869 w 2153"/>
                <a:gd name="T51" fmla="*/ 517 h 1930"/>
                <a:gd name="T52" fmla="*/ 229 w 2153"/>
                <a:gd name="T53" fmla="*/ 161 h 1930"/>
                <a:gd name="T54" fmla="*/ 0 w 2153"/>
                <a:gd name="T55" fmla="*/ 83 h 1930"/>
                <a:gd name="T56" fmla="*/ 331 w 2153"/>
                <a:gd name="T57" fmla="*/ 179 h 1930"/>
                <a:gd name="T58" fmla="*/ 718 w 2153"/>
                <a:gd name="T59" fmla="*/ 385 h 1930"/>
                <a:gd name="T60" fmla="*/ 941 w 2153"/>
                <a:gd name="T61" fmla="*/ 493 h 1930"/>
                <a:gd name="T62" fmla="*/ 1363 w 2153"/>
                <a:gd name="T63" fmla="*/ 595 h 1930"/>
                <a:gd name="T64" fmla="*/ 1664 w 2153"/>
                <a:gd name="T65" fmla="*/ 747 h 1930"/>
                <a:gd name="T66" fmla="*/ 1435 w 2153"/>
                <a:gd name="T67" fmla="*/ 463 h 1930"/>
                <a:gd name="T68" fmla="*/ 1296 w 2153"/>
                <a:gd name="T69" fmla="*/ 191 h 1930"/>
                <a:gd name="T70" fmla="*/ 1164 w 2153"/>
                <a:gd name="T71" fmla="*/ 0 h 1930"/>
                <a:gd name="T72" fmla="*/ 1351 w 2153"/>
                <a:gd name="T73" fmla="*/ 215 h 1930"/>
                <a:gd name="T74" fmla="*/ 1501 w 2153"/>
                <a:gd name="T75" fmla="*/ 487 h 1930"/>
                <a:gd name="T76" fmla="*/ 1760 w 2153"/>
                <a:gd name="T77" fmla="*/ 807 h 1930"/>
                <a:gd name="T78" fmla="*/ 1858 w 2153"/>
                <a:gd name="T79" fmla="*/ 855 h 1930"/>
                <a:gd name="T80" fmla="*/ 1858 w 2153"/>
                <a:gd name="T81" fmla="*/ 855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a:solidFill>
                  <a:srgbClr val="003366"/>
                </a:solidFill>
                <a:latin typeface="Times New Roman" pitchFamily="18" charset="0"/>
              </a:endParaRPr>
            </a:p>
          </p:txBody>
        </p:sp>
      </p:grpSp>
      <p:sp>
        <p:nvSpPr>
          <p:cNvPr id="47125" name="Rectangle 21"/>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26" name="Rectangle 22"/>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27" name="Rectangle 23"/>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C0C0C0"/>
                  </a:outerShdw>
                </a:effectLst>
              </a:defRPr>
            </a:lvl1pPr>
          </a:lstStyle>
          <a:p>
            <a:pPr algn="l">
              <a:defRPr/>
            </a:pPr>
            <a:endParaRPr lang="en-US">
              <a:solidFill>
                <a:srgbClr val="003366"/>
              </a:solidFill>
              <a:latin typeface="Times New Roman" pitchFamily="18" charset="0"/>
            </a:endParaRPr>
          </a:p>
        </p:txBody>
      </p:sp>
      <p:sp>
        <p:nvSpPr>
          <p:cNvPr id="47128"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C0C0C0"/>
                  </a:outerShdw>
                </a:effectLst>
              </a:defRPr>
            </a:lvl1pPr>
          </a:lstStyle>
          <a:p>
            <a:pPr>
              <a:defRPr/>
            </a:pPr>
            <a:endParaRPr lang="en-US">
              <a:solidFill>
                <a:srgbClr val="003366"/>
              </a:solidFill>
              <a:latin typeface="Times New Roman" pitchFamily="18" charset="0"/>
            </a:endParaRPr>
          </a:p>
        </p:txBody>
      </p:sp>
      <p:sp>
        <p:nvSpPr>
          <p:cNvPr id="47129" name="Rectangle 25"/>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C0C0C0"/>
                  </a:outerShdw>
                </a:effectLst>
              </a:defRPr>
            </a:lvl1pPr>
          </a:lstStyle>
          <a:p>
            <a:pPr>
              <a:defRPr/>
            </a:pPr>
            <a:fld id="{DE1ED3BC-08DC-4E11-9793-A1620D42939B}" type="slidenum">
              <a:rPr lang="en-US">
                <a:solidFill>
                  <a:srgbClr val="003366"/>
                </a:solidFill>
                <a:latin typeface="Times New Roman" pitchFamily="18" charset="0"/>
              </a:rPr>
              <a:pPr>
                <a:defRPr/>
              </a:pPr>
              <a:t>‹#›</a:t>
            </a:fld>
            <a:endParaRPr lang="en-US">
              <a:solidFill>
                <a:srgbClr val="003366"/>
              </a:solidFill>
              <a:latin typeface="Times New Roman" pitchFamily="18" charset="0"/>
            </a:endParaRPr>
          </a:p>
        </p:txBody>
      </p:sp>
    </p:spTree>
    <p:extLst>
      <p:ext uri="{BB962C8B-B14F-4D97-AF65-F5344CB8AC3E}">
        <p14:creationId xmlns:p14="http://schemas.microsoft.com/office/powerpoint/2010/main" val="866412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8000">
    <p:diamon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8.xml"/><Relationship Id="rId1" Type="http://schemas.openxmlformats.org/officeDocument/2006/relationships/audio" Target="file:///E:\titi\YEN\YenGDMN07B\doc%20lan1.wav"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2.jpeg"/><Relationship Id="rId12" Type="http://schemas.openxmlformats.org/officeDocument/2006/relationships/slide" Target="slide19.xml"/><Relationship Id="rId17" Type="http://schemas.openxmlformats.org/officeDocument/2006/relationships/image" Target="../media/image11.png"/><Relationship Id="rId2" Type="http://schemas.openxmlformats.org/officeDocument/2006/relationships/slide" Target="slide17.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4.jpeg"/><Relationship Id="rId5" Type="http://schemas.openxmlformats.org/officeDocument/2006/relationships/image" Target="../media/image21.jpeg"/><Relationship Id="rId15" Type="http://schemas.openxmlformats.org/officeDocument/2006/relationships/image" Target="../media/image27.png"/><Relationship Id="rId10" Type="http://schemas.openxmlformats.org/officeDocument/2006/relationships/slide" Target="slide20.xml"/><Relationship Id="rId4" Type="http://schemas.openxmlformats.org/officeDocument/2006/relationships/slide" Target="slide16.xml"/><Relationship Id="rId9" Type="http://schemas.openxmlformats.org/officeDocument/2006/relationships/image" Target="../media/image23.jpeg"/><Relationship Id="rId1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11.xml"/><Relationship Id="rId1" Type="http://schemas.openxmlformats.org/officeDocument/2006/relationships/slideLayout" Target="../slideLayouts/slideLayout7.xml"/><Relationship Id="rId4" Type="http://schemas.openxmlformats.org/officeDocument/2006/relationships/image" Target="../media/image29.gif"/></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slide" Target="slide15.xml"/><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20.xml"/><Relationship Id="rId1" Type="http://schemas.openxmlformats.org/officeDocument/2006/relationships/slideLayout" Target="../slideLayouts/slideLayout7.xml"/><Relationship Id="rId4" Type="http://schemas.openxmlformats.org/officeDocument/2006/relationships/image" Target="../media/image29.gif"/></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slide" Target="slide15.xml"/><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slide" Target="slide15.xml"/><Relationship Id="rId1" Type="http://schemas.openxmlformats.org/officeDocument/2006/relationships/slideLayout" Target="../slideLayouts/slideLayout7.xml"/><Relationship Id="rId4" Type="http://schemas.openxmlformats.org/officeDocument/2006/relationships/slide" Target="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slide" Target="slide15.xml"/><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0.gif"/><Relationship Id="rId1" Type="http://schemas.openxmlformats.org/officeDocument/2006/relationships/slideLayout" Target="../slideLayouts/slideLayout7.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42900"/>
            <a:ext cx="10210800" cy="7658100"/>
          </a:xfrm>
          <a:prstGeom prst="rect">
            <a:avLst/>
          </a:prstGeom>
          <a:noFill/>
          <a:ln w="5715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1" name="Oval 9"/>
          <p:cNvSpPr>
            <a:spLocks noChangeArrowheads="1"/>
          </p:cNvSpPr>
          <p:nvPr/>
        </p:nvSpPr>
        <p:spPr bwMode="auto">
          <a:xfrm>
            <a:off x="-76200" y="762000"/>
            <a:ext cx="2133600" cy="2362200"/>
          </a:xfrm>
          <a:prstGeom prst="ellipse">
            <a:avLst/>
          </a:prstGeom>
          <a:solidFill>
            <a:srgbClr val="FFCC99">
              <a:alpha val="41000"/>
            </a:srgbClr>
          </a:solidFill>
          <a:ln w="57150" algn="ctr">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u="sng">
                <a:solidFill>
                  <a:srgbClr val="FF0066"/>
                </a:solidFill>
                <a:latin typeface="Century Gothic" panose="020B0502020202020204" pitchFamily="34" charset="0"/>
              </a:rPr>
              <a:t>Chủ đề:</a:t>
            </a:r>
          </a:p>
          <a:p>
            <a:endParaRPr lang="en-US" b="1" u="sng">
              <a:solidFill>
                <a:srgbClr val="FF0066"/>
              </a:solidFill>
            </a:endParaRPr>
          </a:p>
          <a:p>
            <a:r>
              <a:rPr lang="en-US" b="1"/>
              <a:t> </a:t>
            </a:r>
            <a:r>
              <a:rPr lang="en-US" b="1">
                <a:solidFill>
                  <a:srgbClr val="3333CC"/>
                </a:solidFill>
              </a:rPr>
              <a:t>HIÊN TƯỢNG</a:t>
            </a:r>
          </a:p>
          <a:p>
            <a:r>
              <a:rPr lang="en-US" b="1">
                <a:solidFill>
                  <a:srgbClr val="3333CC"/>
                </a:solidFill>
              </a:rPr>
              <a:t>TỰ NHIÊN</a:t>
            </a:r>
          </a:p>
        </p:txBody>
      </p:sp>
      <p:sp>
        <p:nvSpPr>
          <p:cNvPr id="8202" name="Oval 10"/>
          <p:cNvSpPr>
            <a:spLocks noChangeArrowheads="1"/>
          </p:cNvSpPr>
          <p:nvPr/>
        </p:nvSpPr>
        <p:spPr bwMode="auto">
          <a:xfrm>
            <a:off x="7162800" y="685800"/>
            <a:ext cx="2133600" cy="2514600"/>
          </a:xfrm>
          <a:prstGeom prst="ellipse">
            <a:avLst/>
          </a:prstGeom>
          <a:solidFill>
            <a:srgbClr val="FFCC99">
              <a:alpha val="41000"/>
            </a:srgbClr>
          </a:solidFill>
          <a:ln w="76200" algn="ctr">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u="sng">
                <a:solidFill>
                  <a:srgbClr val="FF0066"/>
                </a:solidFill>
                <a:latin typeface="Century Gothic" panose="020B0502020202020204" pitchFamily="34" charset="0"/>
              </a:rPr>
              <a:t>Hoạt động:</a:t>
            </a:r>
          </a:p>
          <a:p>
            <a:endParaRPr lang="en-US" b="1" u="sng">
              <a:solidFill>
                <a:srgbClr val="FF0066"/>
              </a:solidFill>
            </a:endParaRPr>
          </a:p>
          <a:p>
            <a:r>
              <a:rPr lang="en-US" b="1">
                <a:solidFill>
                  <a:srgbClr val="3333CC"/>
                </a:solidFill>
              </a:rPr>
              <a:t>LÀM  QUEN</a:t>
            </a:r>
          </a:p>
          <a:p>
            <a:r>
              <a:rPr lang="en-US" b="1">
                <a:solidFill>
                  <a:srgbClr val="3333CC"/>
                </a:solidFill>
              </a:rPr>
              <a:t>VĂN  HỌC</a:t>
            </a:r>
          </a:p>
        </p:txBody>
      </p:sp>
      <p:sp>
        <p:nvSpPr>
          <p:cNvPr id="8203" name="AutoShape 11"/>
          <p:cNvSpPr>
            <a:spLocks noChangeArrowheads="1"/>
          </p:cNvSpPr>
          <p:nvPr/>
        </p:nvSpPr>
        <p:spPr bwMode="auto">
          <a:xfrm>
            <a:off x="2286000" y="1143000"/>
            <a:ext cx="4572000" cy="1905000"/>
          </a:xfrm>
          <a:prstGeom prst="flowChartAlternateProcess">
            <a:avLst/>
          </a:prstGeom>
          <a:solidFill>
            <a:srgbClr val="FFCC99">
              <a:alpha val="27000"/>
            </a:srgbClr>
          </a:solidFill>
          <a:ln w="76200"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a:t>ĐỀ TÀI</a:t>
            </a:r>
          </a:p>
          <a:p>
            <a:r>
              <a:rPr lang="en-US" sz="4400" i="1">
                <a:solidFill>
                  <a:srgbClr val="FFFF00"/>
                </a:solidFill>
                <a:latin typeface="Times New Roman" panose="02020603050405020304" pitchFamily="18" charset="0"/>
              </a:rPr>
              <a:t>Nắng bốn mùa</a:t>
            </a:r>
          </a:p>
        </p:txBody>
      </p:sp>
      <p:sp>
        <p:nvSpPr>
          <p:cNvPr id="8205" name="WordArt 13"/>
          <p:cNvSpPr>
            <a:spLocks noChangeArrowheads="1" noChangeShapeType="1" noTextEdit="1"/>
          </p:cNvSpPr>
          <p:nvPr/>
        </p:nvSpPr>
        <p:spPr bwMode="auto">
          <a:xfrm>
            <a:off x="1295400" y="0"/>
            <a:ext cx="6096000" cy="752475"/>
          </a:xfrm>
          <a:prstGeom prst="rect">
            <a:avLst/>
          </a:prstGeom>
          <a:extLst>
            <a:ext uri="{91240B29-F687-4F45-9708-019B960494DF}">
              <a14:hiddenLine xmlns:a14="http://schemas.microsoft.com/office/drawing/2010/main" w="9525">
                <a:solidFill>
                  <a:srgbClr val="FF66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FF0066"/>
                    </a:gs>
                    <a:gs pos="100000">
                      <a:srgbClr val="FF9900"/>
                    </a:gs>
                  </a:gsLst>
                  <a:lin ang="5400000" scaled="1"/>
                </a:gradFill>
                <a:effectLst>
                  <a:prstShdw prst="shdw17" dist="17961" dir="2700000">
                    <a:srgbClr val="FF0066">
                      <a:gamma/>
                      <a:shade val="60000"/>
                      <a:invGamma/>
                    </a:srgbClr>
                  </a:prstShdw>
                </a:effectLst>
                <a:latin typeface="Times New Roman" panose="02020603050405020304" pitchFamily="18" charset="0"/>
                <a:cs typeface="Times New Roman" panose="02020603050405020304" pitchFamily="18" charset="0"/>
              </a:rPr>
              <a:t>CHÀO MỪNG CÁC CÔ GIÁO VỀ THAM DỰ HỘI THI</a:t>
            </a:r>
          </a:p>
        </p:txBody>
      </p:sp>
      <p:pic>
        <p:nvPicPr>
          <p:cNvPr id="8206" name="Picture 14" descr="hoa v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71450"/>
            <a:ext cx="9829800" cy="7354888"/>
          </a:xfrm>
          <a:prstGeom prst="rect">
            <a:avLst/>
          </a:prstGeom>
          <a:noFill/>
          <a:extLst>
            <a:ext uri="{909E8E84-426E-40DD-AFC4-6F175D3DCCD1}">
              <a14:hiddenFill xmlns:a14="http://schemas.microsoft.com/office/drawing/2010/main">
                <a:solidFill>
                  <a:srgbClr val="FFFFFF"/>
                </a:solidFill>
              </a14:hiddenFill>
            </a:ext>
          </a:extLst>
        </p:spPr>
      </p:pic>
      <p:sp>
        <p:nvSpPr>
          <p:cNvPr id="8207" name="WordArt 15"/>
          <p:cNvSpPr>
            <a:spLocks noChangeArrowheads="1" noChangeShapeType="1" noTextEdit="1"/>
          </p:cNvSpPr>
          <p:nvPr/>
        </p:nvSpPr>
        <p:spPr bwMode="auto">
          <a:xfrm>
            <a:off x="1752600" y="6553200"/>
            <a:ext cx="5410200" cy="304800"/>
          </a:xfrm>
          <a:prstGeom prst="rect">
            <a:avLst/>
          </a:prstGeom>
        </p:spPr>
        <p:txBody>
          <a:bodyPr wrap="none" fromWordArt="1">
            <a:prstTxWarp prst="textPlain">
              <a:avLst>
                <a:gd name="adj" fmla="val 50000"/>
              </a:avLst>
            </a:prstTxWarp>
          </a:bodyPr>
          <a:lstStyle/>
          <a:p>
            <a:endParaRPr lang="en-US" sz="3600" b="1" kern="10" dirty="0">
              <a:ln w="9525">
                <a:solidFill>
                  <a:srgbClr val="FFFF00"/>
                </a:solidFill>
                <a:round/>
                <a:headEnd/>
                <a:tailEnd/>
              </a:ln>
              <a:solidFill>
                <a:srgbClr val="FF6600"/>
              </a:solidFill>
              <a:effectLst>
                <a:outerShdw sy="50000" kx="2453608" algn="bl" rotWithShape="0">
                  <a:srgbClr val="C7DFD3">
                    <a:alpha val="50000"/>
                  </a:srgbClr>
                </a:outerShdw>
              </a:effectLst>
              <a:latin typeface="Times New Roman" panose="02020603050405020304" pitchFamily="18" charset="0"/>
              <a:cs typeface="Times New Roman" panose="02020603050405020304" pitchFamily="18" charset="0"/>
            </a:endParaRPr>
          </a:p>
        </p:txBody>
      </p:sp>
      <p:pic>
        <p:nvPicPr>
          <p:cNvPr id="8208" name="Picture 16" descr="Butterfly-02-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800600"/>
            <a:ext cx="17145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209" name="Picture 17" descr="Butterfly-02-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276600"/>
            <a:ext cx="800100" cy="91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repeatCount="indefinite" fill="hold" grpId="0" nodeType="withEffect">
                                  <p:stCondLst>
                                    <p:cond delay="0"/>
                                  </p:stCondLst>
                                  <p:childTnLst>
                                    <p:set>
                                      <p:cBhvr>
                                        <p:cTn id="6" dur="1" fill="hold">
                                          <p:stCondLst>
                                            <p:cond delay="0"/>
                                          </p:stCondLst>
                                        </p:cTn>
                                        <p:tgtEl>
                                          <p:spTgt spid="8203"/>
                                        </p:tgtEl>
                                        <p:attrNameLst>
                                          <p:attrName>style.visibility</p:attrName>
                                        </p:attrNameLst>
                                      </p:cBhvr>
                                      <p:to>
                                        <p:strVal val="visible"/>
                                      </p:to>
                                    </p:set>
                                    <p:animEffect transition="in" filter="wheel(4)">
                                      <p:cBhvr>
                                        <p:cTn id="7" dur="5000"/>
                                        <p:tgtEl>
                                          <p:spTgt spid="8203"/>
                                        </p:tgtEl>
                                      </p:cBhvr>
                                    </p:animEffect>
                                  </p:childTnLst>
                                </p:cTn>
                              </p:par>
                              <p:par>
                                <p:cTn id="8" presetID="2" presetClass="entr" presetSubtype="4" repeatCount="indefinite" fill="hold" grpId="0" nodeType="withEffect">
                                  <p:stCondLst>
                                    <p:cond delay="0"/>
                                  </p:stCondLst>
                                  <p:childTnLst>
                                    <p:set>
                                      <p:cBhvr>
                                        <p:cTn id="9" dur="1" fill="hold">
                                          <p:stCondLst>
                                            <p:cond delay="0"/>
                                          </p:stCondLst>
                                        </p:cTn>
                                        <p:tgtEl>
                                          <p:spTgt spid="8201"/>
                                        </p:tgtEl>
                                        <p:attrNameLst>
                                          <p:attrName>style.visibility</p:attrName>
                                        </p:attrNameLst>
                                      </p:cBhvr>
                                      <p:to>
                                        <p:strVal val="visible"/>
                                      </p:to>
                                    </p:set>
                                    <p:anim calcmode="lin" valueType="num">
                                      <p:cBhvr additive="base">
                                        <p:cTn id="10" dur="5000" fill="hold"/>
                                        <p:tgtEl>
                                          <p:spTgt spid="8201"/>
                                        </p:tgtEl>
                                        <p:attrNameLst>
                                          <p:attrName>ppt_x</p:attrName>
                                        </p:attrNameLst>
                                      </p:cBhvr>
                                      <p:tavLst>
                                        <p:tav tm="0">
                                          <p:val>
                                            <p:strVal val="#ppt_x"/>
                                          </p:val>
                                        </p:tav>
                                        <p:tav tm="100000">
                                          <p:val>
                                            <p:strVal val="#ppt_x"/>
                                          </p:val>
                                        </p:tav>
                                      </p:tavLst>
                                    </p:anim>
                                    <p:anim calcmode="lin" valueType="num">
                                      <p:cBhvr additive="base">
                                        <p:cTn id="11" dur="5000" fill="hold"/>
                                        <p:tgtEl>
                                          <p:spTgt spid="8201"/>
                                        </p:tgtEl>
                                        <p:attrNameLst>
                                          <p:attrName>ppt_y</p:attrName>
                                        </p:attrNameLst>
                                      </p:cBhvr>
                                      <p:tavLst>
                                        <p:tav tm="0">
                                          <p:val>
                                            <p:strVal val="1+#ppt_h/2"/>
                                          </p:val>
                                        </p:tav>
                                        <p:tav tm="100000">
                                          <p:val>
                                            <p:strVal val="#ppt_y"/>
                                          </p:val>
                                        </p:tav>
                                      </p:tavLst>
                                    </p:anim>
                                  </p:childTnLst>
                                </p:cTn>
                              </p:par>
                              <p:par>
                                <p:cTn id="12" presetID="2" presetClass="entr" presetSubtype="4" repeatCount="indefinite" fill="hold" grpId="0" nodeType="withEffect">
                                  <p:stCondLst>
                                    <p:cond delay="0"/>
                                  </p:stCondLst>
                                  <p:childTnLst>
                                    <p:set>
                                      <p:cBhvr>
                                        <p:cTn id="13" dur="1" fill="hold">
                                          <p:stCondLst>
                                            <p:cond delay="0"/>
                                          </p:stCondLst>
                                        </p:cTn>
                                        <p:tgtEl>
                                          <p:spTgt spid="8202"/>
                                        </p:tgtEl>
                                        <p:attrNameLst>
                                          <p:attrName>style.visibility</p:attrName>
                                        </p:attrNameLst>
                                      </p:cBhvr>
                                      <p:to>
                                        <p:strVal val="visible"/>
                                      </p:to>
                                    </p:set>
                                    <p:anim calcmode="lin" valueType="num">
                                      <p:cBhvr additive="base">
                                        <p:cTn id="14" dur="5000" fill="hold"/>
                                        <p:tgtEl>
                                          <p:spTgt spid="8202"/>
                                        </p:tgtEl>
                                        <p:attrNameLst>
                                          <p:attrName>ppt_x</p:attrName>
                                        </p:attrNameLst>
                                      </p:cBhvr>
                                      <p:tavLst>
                                        <p:tav tm="0">
                                          <p:val>
                                            <p:strVal val="#ppt_x"/>
                                          </p:val>
                                        </p:tav>
                                        <p:tav tm="100000">
                                          <p:val>
                                            <p:strVal val="#ppt_x"/>
                                          </p:val>
                                        </p:tav>
                                      </p:tavLst>
                                    </p:anim>
                                    <p:anim calcmode="lin" valueType="num">
                                      <p:cBhvr additive="base">
                                        <p:cTn id="15" dur="5000" fill="hold"/>
                                        <p:tgtEl>
                                          <p:spTgt spid="8202"/>
                                        </p:tgtEl>
                                        <p:attrNameLst>
                                          <p:attrName>ppt_y</p:attrName>
                                        </p:attrNameLst>
                                      </p:cBhvr>
                                      <p:tavLst>
                                        <p:tav tm="0">
                                          <p:val>
                                            <p:strVal val="1+#ppt_h/2"/>
                                          </p:val>
                                        </p:tav>
                                        <p:tav tm="100000">
                                          <p:val>
                                            <p:strVal val="#ppt_y"/>
                                          </p:val>
                                        </p:tav>
                                      </p:tavLst>
                                    </p:anim>
                                  </p:childTnLst>
                                </p:cTn>
                              </p:par>
                              <p:par>
                                <p:cTn id="16" presetID="50" presetClass="entr" presetSubtype="0" repeatCount="indefinite" decel="100000" fill="hold" grpId="0" nodeType="withEffect">
                                  <p:stCondLst>
                                    <p:cond delay="0"/>
                                  </p:stCondLst>
                                  <p:childTnLst>
                                    <p:set>
                                      <p:cBhvr>
                                        <p:cTn id="17" dur="1" fill="hold">
                                          <p:stCondLst>
                                            <p:cond delay="0"/>
                                          </p:stCondLst>
                                        </p:cTn>
                                        <p:tgtEl>
                                          <p:spTgt spid="8205"/>
                                        </p:tgtEl>
                                        <p:attrNameLst>
                                          <p:attrName>style.visibility</p:attrName>
                                        </p:attrNameLst>
                                      </p:cBhvr>
                                      <p:to>
                                        <p:strVal val="visible"/>
                                      </p:to>
                                    </p:set>
                                    <p:anim calcmode="lin" valueType="num">
                                      <p:cBhvr>
                                        <p:cTn id="18" dur="5000" fill="hold"/>
                                        <p:tgtEl>
                                          <p:spTgt spid="8205"/>
                                        </p:tgtEl>
                                        <p:attrNameLst>
                                          <p:attrName>ppt_w</p:attrName>
                                        </p:attrNameLst>
                                      </p:cBhvr>
                                      <p:tavLst>
                                        <p:tav tm="0">
                                          <p:val>
                                            <p:strVal val="#ppt_w+.3"/>
                                          </p:val>
                                        </p:tav>
                                        <p:tav tm="100000">
                                          <p:val>
                                            <p:strVal val="#ppt_w"/>
                                          </p:val>
                                        </p:tav>
                                      </p:tavLst>
                                    </p:anim>
                                    <p:anim calcmode="lin" valueType="num">
                                      <p:cBhvr>
                                        <p:cTn id="19" dur="5000" fill="hold"/>
                                        <p:tgtEl>
                                          <p:spTgt spid="8205"/>
                                        </p:tgtEl>
                                        <p:attrNameLst>
                                          <p:attrName>ppt_h</p:attrName>
                                        </p:attrNameLst>
                                      </p:cBhvr>
                                      <p:tavLst>
                                        <p:tav tm="0">
                                          <p:val>
                                            <p:strVal val="#ppt_h"/>
                                          </p:val>
                                        </p:tav>
                                        <p:tav tm="100000">
                                          <p:val>
                                            <p:strVal val="#ppt_h"/>
                                          </p:val>
                                        </p:tav>
                                      </p:tavLst>
                                    </p:anim>
                                    <p:animEffect transition="in" filter="fade">
                                      <p:cBhvr>
                                        <p:cTn id="20" dur="50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animBg="1"/>
      <p:bldP spid="8202" grpId="0" animBg="1"/>
      <p:bldP spid="8203" grpId="0" animBg="1"/>
      <p:bldP spid="820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descr="he"/>
          <p:cNvSpPr>
            <a:spLocks noChangeArrowheads="1"/>
          </p:cNvSpPr>
          <p:nvPr/>
        </p:nvSpPr>
        <p:spPr bwMode="auto">
          <a:xfrm>
            <a:off x="1447800" y="990600"/>
            <a:ext cx="5715000" cy="5029200"/>
          </a:xfrm>
          <a:prstGeom prst="rect">
            <a:avLst/>
          </a:prstGeom>
          <a:blipFill dpi="0" rotWithShape="1">
            <a:blip r:embed="rId2"/>
            <a:srcRect/>
            <a:stretch>
              <a:fillRect/>
            </a:stretch>
          </a:blipFill>
          <a:ln w="5715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653" name="Picture 5" descr="hoa v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04800"/>
            <a:ext cx="8535988" cy="6337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019800" cy="4008438"/>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ta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6134100" cy="4583113"/>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9702" name="Picture 6" descr="hoa v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520700"/>
            <a:ext cx="8535988" cy="6337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EJ14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76962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4867" name="doc lan1.wav">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p:cNvSpPr>
            <a:spLocks noChangeArrowheads="1"/>
          </p:cNvSpPr>
          <p:nvPr/>
        </p:nvSpPr>
        <p:spPr bwMode="auto">
          <a:xfrm>
            <a:off x="1447800" y="1295400"/>
            <a:ext cx="7086600" cy="295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endParaRPr lang="en-US" sz="6600" b="1">
              <a:solidFill>
                <a:srgbClr val="FF0000"/>
              </a:solidFill>
              <a:latin typeface="Times New Roman" pitchFamily="18" charset="0"/>
            </a:endParaRPr>
          </a:p>
          <a:p>
            <a:pPr algn="l" eaLnBrk="0" hangingPunct="0"/>
            <a:r>
              <a:rPr lang="en-US" sz="4000" b="1">
                <a:solidFill>
                  <a:srgbClr val="FF0000"/>
                </a:solidFill>
                <a:latin typeface="Times New Roman" pitchFamily="18" charset="0"/>
              </a:rPr>
              <a:t>    Dạy trẻ đọc thơ</a:t>
            </a:r>
          </a:p>
          <a:p>
            <a:pPr algn="l" eaLnBrk="0" hangingPunct="0"/>
            <a:r>
              <a:rPr lang="en-US" sz="4000" b="1">
                <a:solidFill>
                  <a:srgbClr val="FF0000"/>
                </a:solidFill>
                <a:latin typeface="Times New Roman" pitchFamily="18" charset="0"/>
              </a:rPr>
              <a:t>- Cả lớp đọc 2-3 lần</a:t>
            </a:r>
          </a:p>
          <a:p>
            <a:pPr algn="l" eaLnBrk="0" hangingPunct="0"/>
            <a:r>
              <a:rPr lang="en-US" sz="4000" b="1">
                <a:solidFill>
                  <a:srgbClr val="FF0000"/>
                </a:solidFill>
                <a:latin typeface="Times New Roman" pitchFamily="18" charset="0"/>
              </a:rPr>
              <a:t>- Tổ, nhóm, cá nhân đọc thơ</a:t>
            </a:r>
          </a:p>
        </p:txBody>
      </p:sp>
    </p:spTree>
    <p:extLst>
      <p:ext uri="{BB962C8B-B14F-4D97-AF65-F5344CB8AC3E}">
        <p14:creationId xmlns:p14="http://schemas.microsoft.com/office/powerpoint/2010/main" val="406366830"/>
      </p:ext>
    </p:extLst>
  </p:cSld>
  <p:clrMapOvr>
    <a:masterClrMapping/>
  </p:clrMapOvr>
  <p:transition spd="slow" advTm="25000">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486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16486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3" name="Text Box 65" descr="1"/>
          <p:cNvSpPr txBox="1">
            <a:spLocks noChangeArrowheads="1"/>
          </p:cNvSpPr>
          <p:nvPr/>
        </p:nvSpPr>
        <p:spPr bwMode="auto">
          <a:xfrm>
            <a:off x="1981200" y="3352800"/>
            <a:ext cx="1676400" cy="366713"/>
          </a:xfrm>
          <a:prstGeom prst="rect">
            <a:avLst/>
          </a:prstGeom>
          <a:noFill/>
          <a:ln>
            <a:noFill/>
          </a:ln>
          <a:effectLst/>
          <a:extLst>
            <a:ext uri="{909E8E84-426E-40DD-AFC4-6F175D3DCCD1}">
              <a14:hiddenFill xmlns:a14="http://schemas.microsoft.com/office/drawing/2010/main">
                <a:blipFill dpi="0" rotWithShape="1">
                  <a:blip r:embed="rId2"/>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7222" name="Rectangle 54"/>
          <p:cNvSpPr>
            <a:spLocks noChangeArrowheads="1"/>
          </p:cNvSpPr>
          <p:nvPr/>
        </p:nvSpPr>
        <p:spPr bwMode="auto">
          <a:xfrm>
            <a:off x="1066800" y="685800"/>
            <a:ext cx="2819400" cy="2438400"/>
          </a:xfrm>
          <a:prstGeom prst="rect">
            <a:avLst/>
          </a:prstGeom>
          <a:gradFill rotWithShape="1">
            <a:gsLst>
              <a:gs pos="0">
                <a:srgbClr val="FFFF00"/>
              </a:gs>
              <a:gs pos="100000">
                <a:srgbClr val="99FF33"/>
              </a:gs>
            </a:gsLst>
            <a:lin ang="5400000" scaled="1"/>
          </a:gradFill>
          <a:ln w="5715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9600" b="1">
                <a:solidFill>
                  <a:srgbClr val="0000FF"/>
                </a:solidFill>
              </a:rPr>
              <a:t>1</a:t>
            </a:r>
          </a:p>
        </p:txBody>
      </p:sp>
      <p:grpSp>
        <p:nvGrpSpPr>
          <p:cNvPr id="7243" name="Group 75"/>
          <p:cNvGrpSpPr>
            <a:grpSpLocks/>
          </p:cNvGrpSpPr>
          <p:nvPr/>
        </p:nvGrpSpPr>
        <p:grpSpPr bwMode="auto">
          <a:xfrm>
            <a:off x="1066800" y="685800"/>
            <a:ext cx="2895600" cy="2438400"/>
            <a:chOff x="0" y="0"/>
            <a:chExt cx="1824" cy="1536"/>
          </a:xfrm>
        </p:grpSpPr>
        <p:sp>
          <p:nvSpPr>
            <p:cNvPr id="7223" name="Rectangle 55" descr="11"/>
            <p:cNvSpPr>
              <a:spLocks noChangeArrowheads="1"/>
            </p:cNvSpPr>
            <p:nvPr/>
          </p:nvSpPr>
          <p:spPr bwMode="auto">
            <a:xfrm>
              <a:off x="0" y="0"/>
              <a:ext cx="1824" cy="1536"/>
            </a:xfrm>
            <a:prstGeom prst="rect">
              <a:avLst/>
            </a:prstGeom>
            <a:blipFill dpi="0" rotWithShape="1">
              <a:blip r:embed="rId3"/>
              <a:srcRect/>
              <a:stretch>
                <a:fillRect/>
              </a:stretch>
            </a:blipFill>
            <a:ln w="9525" algn="ctr">
              <a:solidFill>
                <a:srgbClr val="CC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FF0066"/>
                </a:solidFill>
              </a:endParaRPr>
            </a:p>
          </p:txBody>
        </p:sp>
        <p:sp>
          <p:nvSpPr>
            <p:cNvPr id="7234" name="Text Box 66" descr="1"/>
            <p:cNvSpPr txBox="1">
              <a:spLocks noChangeArrowheads="1"/>
            </p:cNvSpPr>
            <p:nvPr/>
          </p:nvSpPr>
          <p:spPr bwMode="auto">
            <a:xfrm>
              <a:off x="672" y="1296"/>
              <a:ext cx="1056" cy="231"/>
            </a:xfrm>
            <a:prstGeom prst="rect">
              <a:avLst/>
            </a:prstGeom>
            <a:noFill/>
            <a:ln>
              <a:noFill/>
            </a:ln>
            <a:effectLst/>
            <a:extLst>
              <a:ext uri="{909E8E84-426E-40DD-AFC4-6F175D3DCCD1}">
                <a14:hiddenFill xmlns:a14="http://schemas.microsoft.com/office/drawing/2010/main">
                  <a:blipFill dpi="0" rotWithShape="1">
                    <a:blip r:embed="rId2"/>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00FF"/>
                  </a:solidFill>
                </a:rPr>
                <a:t>Nắng xuân</a:t>
              </a:r>
            </a:p>
          </p:txBody>
        </p:sp>
      </p:grpSp>
      <p:sp>
        <p:nvSpPr>
          <p:cNvPr id="7257" name="Rectangle 89"/>
          <p:cNvSpPr>
            <a:spLocks noChangeArrowheads="1"/>
          </p:cNvSpPr>
          <p:nvPr/>
        </p:nvSpPr>
        <p:spPr bwMode="auto">
          <a:xfrm>
            <a:off x="4495800" y="762000"/>
            <a:ext cx="2819400" cy="2438400"/>
          </a:xfrm>
          <a:prstGeom prst="rect">
            <a:avLst/>
          </a:prstGeom>
          <a:gradFill rotWithShape="1">
            <a:gsLst>
              <a:gs pos="0">
                <a:srgbClr val="FFFF00"/>
              </a:gs>
              <a:gs pos="100000">
                <a:srgbClr val="99FF33"/>
              </a:gs>
            </a:gsLst>
            <a:lin ang="5400000" scaled="1"/>
          </a:gradFill>
          <a:ln w="5715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9600" b="1">
                <a:solidFill>
                  <a:srgbClr val="0000FF"/>
                </a:solidFill>
              </a:rPr>
              <a:t>2</a:t>
            </a:r>
          </a:p>
        </p:txBody>
      </p:sp>
      <p:grpSp>
        <p:nvGrpSpPr>
          <p:cNvPr id="7258" name="Group 90"/>
          <p:cNvGrpSpPr>
            <a:grpSpLocks/>
          </p:cNvGrpSpPr>
          <p:nvPr/>
        </p:nvGrpSpPr>
        <p:grpSpPr bwMode="auto">
          <a:xfrm>
            <a:off x="4419600" y="762000"/>
            <a:ext cx="2895600" cy="2438400"/>
            <a:chOff x="0" y="0"/>
            <a:chExt cx="1824" cy="1536"/>
          </a:xfrm>
        </p:grpSpPr>
        <p:sp>
          <p:nvSpPr>
            <p:cNvPr id="7259" name="Rectangle 91" descr="qqqqqqq3"/>
            <p:cNvSpPr>
              <a:spLocks noChangeArrowheads="1"/>
            </p:cNvSpPr>
            <p:nvPr/>
          </p:nvSpPr>
          <p:spPr bwMode="auto">
            <a:xfrm>
              <a:off x="0" y="0"/>
              <a:ext cx="1824" cy="1536"/>
            </a:xfrm>
            <a:prstGeom prst="rect">
              <a:avLst/>
            </a:prstGeom>
            <a:blipFill dpi="0" rotWithShape="1">
              <a:blip r:embed="rId4"/>
              <a:srcRect/>
              <a:stretch>
                <a:fillRect/>
              </a:stretch>
            </a:blipFill>
            <a:ln w="9525" algn="ctr">
              <a:solidFill>
                <a:srgbClr val="CC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FF0066"/>
                </a:solidFill>
              </a:endParaRPr>
            </a:p>
          </p:txBody>
        </p:sp>
        <p:sp>
          <p:nvSpPr>
            <p:cNvPr id="7260" name="Text Box 92" descr="qqqqqqq3"/>
            <p:cNvSpPr txBox="1">
              <a:spLocks noChangeArrowheads="1"/>
            </p:cNvSpPr>
            <p:nvPr/>
          </p:nvSpPr>
          <p:spPr bwMode="auto">
            <a:xfrm>
              <a:off x="672" y="1296"/>
              <a:ext cx="1056" cy="231"/>
            </a:xfrm>
            <a:prstGeom prst="rect">
              <a:avLst/>
            </a:prstGeom>
            <a:blipFill dpi="0" rotWithShape="1">
              <a:blip r:embed="rId4"/>
              <a:srcRect/>
              <a:stretch>
                <a:fillRect/>
              </a:stretch>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FFFF00"/>
                  </a:solidFill>
                </a:rPr>
                <a:t>Nắng hè</a:t>
              </a:r>
            </a:p>
          </p:txBody>
        </p:sp>
      </p:grpSp>
      <p:sp>
        <p:nvSpPr>
          <p:cNvPr id="7261" name="Rectangle 93"/>
          <p:cNvSpPr>
            <a:spLocks noChangeArrowheads="1"/>
          </p:cNvSpPr>
          <p:nvPr/>
        </p:nvSpPr>
        <p:spPr bwMode="auto">
          <a:xfrm>
            <a:off x="1143000" y="3429000"/>
            <a:ext cx="2819400" cy="2438400"/>
          </a:xfrm>
          <a:prstGeom prst="rect">
            <a:avLst/>
          </a:prstGeom>
          <a:gradFill rotWithShape="1">
            <a:gsLst>
              <a:gs pos="0">
                <a:srgbClr val="FFFF00"/>
              </a:gs>
              <a:gs pos="100000">
                <a:srgbClr val="99FF33"/>
              </a:gs>
            </a:gsLst>
            <a:lin ang="5400000" scaled="1"/>
          </a:gradFill>
          <a:ln w="5715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9600" b="1">
                <a:solidFill>
                  <a:srgbClr val="0000FF"/>
                </a:solidFill>
              </a:rPr>
              <a:t>3</a:t>
            </a:r>
          </a:p>
        </p:txBody>
      </p:sp>
      <p:grpSp>
        <p:nvGrpSpPr>
          <p:cNvPr id="7262" name="Group 94"/>
          <p:cNvGrpSpPr>
            <a:grpSpLocks/>
          </p:cNvGrpSpPr>
          <p:nvPr/>
        </p:nvGrpSpPr>
        <p:grpSpPr bwMode="auto">
          <a:xfrm>
            <a:off x="1143000" y="3429000"/>
            <a:ext cx="2895600" cy="2438400"/>
            <a:chOff x="0" y="0"/>
            <a:chExt cx="1824" cy="1536"/>
          </a:xfrm>
        </p:grpSpPr>
        <p:sp>
          <p:nvSpPr>
            <p:cNvPr id="7263" name="Rectangle 95" descr="12"/>
            <p:cNvSpPr>
              <a:spLocks noChangeArrowheads="1"/>
            </p:cNvSpPr>
            <p:nvPr/>
          </p:nvSpPr>
          <p:spPr bwMode="auto">
            <a:xfrm>
              <a:off x="0" y="0"/>
              <a:ext cx="1824" cy="1536"/>
            </a:xfrm>
            <a:prstGeom prst="rect">
              <a:avLst/>
            </a:prstGeom>
            <a:blipFill dpi="0" rotWithShape="1">
              <a:blip r:embed="rId5"/>
              <a:srcRect/>
              <a:stretch>
                <a:fillRect/>
              </a:stretch>
            </a:blipFill>
            <a:ln w="9525" algn="ctr">
              <a:solidFill>
                <a:srgbClr val="CC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FF0066"/>
                </a:solidFill>
              </a:endParaRPr>
            </a:p>
          </p:txBody>
        </p:sp>
        <p:sp>
          <p:nvSpPr>
            <p:cNvPr id="7264" name="Text Box 96"/>
            <p:cNvSpPr txBox="1">
              <a:spLocks noChangeArrowheads="1"/>
            </p:cNvSpPr>
            <p:nvPr/>
          </p:nvSpPr>
          <p:spPr bwMode="auto">
            <a:xfrm>
              <a:off x="672" y="1296"/>
              <a:ext cx="1056" cy="23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FFFF66"/>
                  </a:solidFill>
                </a:rPr>
                <a:t>Nắng thu</a:t>
              </a:r>
            </a:p>
          </p:txBody>
        </p:sp>
      </p:grpSp>
      <p:sp>
        <p:nvSpPr>
          <p:cNvPr id="7265" name="Rectangle 97"/>
          <p:cNvSpPr>
            <a:spLocks noChangeArrowheads="1"/>
          </p:cNvSpPr>
          <p:nvPr/>
        </p:nvSpPr>
        <p:spPr bwMode="auto">
          <a:xfrm>
            <a:off x="4495800" y="3505200"/>
            <a:ext cx="2819400" cy="2438400"/>
          </a:xfrm>
          <a:prstGeom prst="rect">
            <a:avLst/>
          </a:prstGeom>
          <a:gradFill rotWithShape="1">
            <a:gsLst>
              <a:gs pos="0">
                <a:srgbClr val="FFFF00"/>
              </a:gs>
              <a:gs pos="100000">
                <a:srgbClr val="99FF33"/>
              </a:gs>
            </a:gsLst>
            <a:lin ang="5400000" scaled="1"/>
          </a:gradFill>
          <a:ln w="5715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9600" b="1">
                <a:solidFill>
                  <a:srgbClr val="0000FF"/>
                </a:solidFill>
              </a:rPr>
              <a:t>4</a:t>
            </a:r>
          </a:p>
        </p:txBody>
      </p:sp>
      <p:grpSp>
        <p:nvGrpSpPr>
          <p:cNvPr id="7266" name="Group 98"/>
          <p:cNvGrpSpPr>
            <a:grpSpLocks/>
          </p:cNvGrpSpPr>
          <p:nvPr/>
        </p:nvGrpSpPr>
        <p:grpSpPr bwMode="auto">
          <a:xfrm>
            <a:off x="4495800" y="3505200"/>
            <a:ext cx="2895600" cy="2438400"/>
            <a:chOff x="0" y="0"/>
            <a:chExt cx="1824" cy="1536"/>
          </a:xfrm>
        </p:grpSpPr>
        <p:sp>
          <p:nvSpPr>
            <p:cNvPr id="7267" name="Rectangle 99" descr="qq4"/>
            <p:cNvSpPr>
              <a:spLocks noChangeArrowheads="1"/>
            </p:cNvSpPr>
            <p:nvPr/>
          </p:nvSpPr>
          <p:spPr bwMode="auto">
            <a:xfrm>
              <a:off x="0" y="0"/>
              <a:ext cx="1824" cy="1536"/>
            </a:xfrm>
            <a:prstGeom prst="rect">
              <a:avLst/>
            </a:prstGeom>
            <a:blipFill dpi="0" rotWithShape="1">
              <a:blip r:embed="rId6"/>
              <a:srcRect/>
              <a:stretch>
                <a:fillRect/>
              </a:stretch>
            </a:blipFill>
            <a:ln w="9525" algn="ctr">
              <a:solidFill>
                <a:srgbClr val="CC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FF0066"/>
                </a:solidFill>
              </a:endParaRPr>
            </a:p>
          </p:txBody>
        </p:sp>
        <p:sp>
          <p:nvSpPr>
            <p:cNvPr id="7268" name="Text Box 100" descr="qq4"/>
            <p:cNvSpPr txBox="1">
              <a:spLocks noChangeArrowheads="1"/>
            </p:cNvSpPr>
            <p:nvPr/>
          </p:nvSpPr>
          <p:spPr bwMode="auto">
            <a:xfrm>
              <a:off x="672" y="1296"/>
              <a:ext cx="1056" cy="231"/>
            </a:xfrm>
            <a:prstGeom prst="rect">
              <a:avLst/>
            </a:prstGeom>
            <a:blipFill dpi="0" rotWithShape="1">
              <a:blip r:embed="rId6"/>
              <a:srcRect/>
              <a:stretch>
                <a:fillRect/>
              </a:stretch>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FF0066"/>
                  </a:solidFill>
                </a:rPr>
                <a:t>Nắng đông</a:t>
              </a: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2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243"/>
                                        </p:tgtEl>
                                        <p:attrNameLst>
                                          <p:attrName>style.visibility</p:attrName>
                                        </p:attrNameLst>
                                      </p:cBhvr>
                                      <p:to>
                                        <p:strVal val="visible"/>
                                      </p:to>
                                    </p:set>
                                    <p:animEffect transition="in" filter="box(in)">
                                      <p:cBhvr>
                                        <p:cTn id="7" dur="500"/>
                                        <p:tgtEl>
                                          <p:spTgt spid="7243"/>
                                        </p:tgtEl>
                                      </p:cBhvr>
                                    </p:animEffect>
                                  </p:childTnLst>
                                </p:cTn>
                              </p:par>
                            </p:childTnLst>
                          </p:cTn>
                        </p:par>
                      </p:childTnLst>
                    </p:cTn>
                  </p:par>
                </p:childTnLst>
              </p:cTn>
              <p:nextCondLst>
                <p:cond evt="onClick" delay="0">
                  <p:tgtEl>
                    <p:spTgt spid="7222"/>
                  </p:tgtEl>
                </p:cond>
              </p:nextCondLst>
            </p:seq>
            <p:seq concurrent="1" nextAc="seek">
              <p:cTn id="8" restart="whenNotActive" fill="hold" evtFilter="cancelBubble" nodeType="interactiveSeq">
                <p:stCondLst>
                  <p:cond evt="onClick" delay="0">
                    <p:tgtEl>
                      <p:spTgt spid="725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7258"/>
                                        </p:tgtEl>
                                        <p:attrNameLst>
                                          <p:attrName>style.visibility</p:attrName>
                                        </p:attrNameLst>
                                      </p:cBhvr>
                                      <p:to>
                                        <p:strVal val="visible"/>
                                      </p:to>
                                    </p:set>
                                    <p:animEffect transition="in" filter="box(in)">
                                      <p:cBhvr>
                                        <p:cTn id="13" dur="500"/>
                                        <p:tgtEl>
                                          <p:spTgt spid="7258"/>
                                        </p:tgtEl>
                                      </p:cBhvr>
                                    </p:animEffect>
                                  </p:childTnLst>
                                </p:cTn>
                              </p:par>
                            </p:childTnLst>
                          </p:cTn>
                        </p:par>
                      </p:childTnLst>
                    </p:cTn>
                  </p:par>
                </p:childTnLst>
              </p:cTn>
              <p:nextCondLst>
                <p:cond evt="onClick" delay="0">
                  <p:tgtEl>
                    <p:spTgt spid="7257"/>
                  </p:tgtEl>
                </p:cond>
              </p:nextCondLst>
            </p:seq>
            <p:seq concurrent="1" nextAc="seek">
              <p:cTn id="14" restart="whenNotActive" fill="hold" evtFilter="cancelBubble" nodeType="interactiveSeq">
                <p:stCondLst>
                  <p:cond evt="onClick" delay="0">
                    <p:tgtEl>
                      <p:spTgt spid="726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ntr" presetSubtype="16" fill="hold" nodeType="clickEffect">
                                  <p:stCondLst>
                                    <p:cond delay="0"/>
                                  </p:stCondLst>
                                  <p:childTnLst>
                                    <p:set>
                                      <p:cBhvr>
                                        <p:cTn id="18" dur="1" fill="hold">
                                          <p:stCondLst>
                                            <p:cond delay="0"/>
                                          </p:stCondLst>
                                        </p:cTn>
                                        <p:tgtEl>
                                          <p:spTgt spid="7262"/>
                                        </p:tgtEl>
                                        <p:attrNameLst>
                                          <p:attrName>style.visibility</p:attrName>
                                        </p:attrNameLst>
                                      </p:cBhvr>
                                      <p:to>
                                        <p:strVal val="visible"/>
                                      </p:to>
                                    </p:set>
                                    <p:animEffect transition="in" filter="box(in)">
                                      <p:cBhvr>
                                        <p:cTn id="19" dur="500"/>
                                        <p:tgtEl>
                                          <p:spTgt spid="7262"/>
                                        </p:tgtEl>
                                      </p:cBhvr>
                                    </p:animEffect>
                                  </p:childTnLst>
                                </p:cTn>
                              </p:par>
                            </p:childTnLst>
                          </p:cTn>
                        </p:par>
                      </p:childTnLst>
                    </p:cTn>
                  </p:par>
                </p:childTnLst>
              </p:cTn>
              <p:nextCondLst>
                <p:cond evt="onClick" delay="0">
                  <p:tgtEl>
                    <p:spTgt spid="7261"/>
                  </p:tgtEl>
                </p:cond>
              </p:nextCondLst>
            </p:seq>
            <p:seq concurrent="1" nextAc="seek">
              <p:cTn id="20" restart="whenNotActive" fill="hold" evtFilter="cancelBubble" nodeType="interactiveSeq">
                <p:stCondLst>
                  <p:cond evt="onClick" delay="0">
                    <p:tgtEl>
                      <p:spTgt spid="726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7266"/>
                                        </p:tgtEl>
                                        <p:attrNameLst>
                                          <p:attrName>style.visibility</p:attrName>
                                        </p:attrNameLst>
                                      </p:cBhvr>
                                      <p:to>
                                        <p:strVal val="visible"/>
                                      </p:to>
                                    </p:set>
                                    <p:animEffect transition="in" filter="box(in)">
                                      <p:cBhvr>
                                        <p:cTn id="25" dur="500"/>
                                        <p:tgtEl>
                                          <p:spTgt spid="7266"/>
                                        </p:tgtEl>
                                      </p:cBhvr>
                                    </p:animEffect>
                                  </p:childTnLst>
                                </p:cTn>
                              </p:par>
                            </p:childTnLst>
                          </p:cTn>
                        </p:par>
                      </p:childTnLst>
                    </p:cTn>
                  </p:par>
                </p:childTnLst>
              </p:cTn>
              <p:nextCondLst>
                <p:cond evt="onClick" delay="0">
                  <p:tgtEl>
                    <p:spTgt spid="726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7" name="Rectangle 101" descr="untitled">
            <a:hlinkClick r:id="rId2" action="ppaction://hlinksldjump"/>
          </p:cNvPr>
          <p:cNvSpPr>
            <a:spLocks noChangeArrowheads="1"/>
          </p:cNvSpPr>
          <p:nvPr/>
        </p:nvSpPr>
        <p:spPr bwMode="auto">
          <a:xfrm>
            <a:off x="5653088" y="4114800"/>
            <a:ext cx="2043112" cy="2057400"/>
          </a:xfrm>
          <a:prstGeom prst="rect">
            <a:avLst/>
          </a:prstGeom>
          <a:blipFill dpi="0" rotWithShape="1">
            <a:blip r:embed="rId3"/>
            <a:srcRect/>
            <a:stretch>
              <a:fillRect/>
            </a:stretch>
          </a:blipFill>
          <a:ln w="57150">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30" name="Rectangle 114" descr="hoa%20dao">
            <a:hlinkClick r:id="rId4" action="ppaction://hlinksldjump"/>
          </p:cNvPr>
          <p:cNvSpPr>
            <a:spLocks noChangeArrowheads="1"/>
          </p:cNvSpPr>
          <p:nvPr/>
        </p:nvSpPr>
        <p:spPr bwMode="auto">
          <a:xfrm>
            <a:off x="990600" y="1905000"/>
            <a:ext cx="2133600" cy="2057400"/>
          </a:xfrm>
          <a:prstGeom prst="rect">
            <a:avLst/>
          </a:prstGeom>
          <a:blipFill dpi="0" rotWithShape="1">
            <a:blip r:embed="rId5"/>
            <a:srcRect/>
            <a:stretch>
              <a:fillRect/>
            </a:stretch>
          </a:blipFill>
          <a:ln w="57150">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32" name="Rectangle 116" descr="HoaMaiVang">
            <a:hlinkClick r:id="rId6" action="ppaction://hlinksldjump"/>
          </p:cNvPr>
          <p:cNvSpPr>
            <a:spLocks noChangeArrowheads="1"/>
          </p:cNvSpPr>
          <p:nvPr/>
        </p:nvSpPr>
        <p:spPr bwMode="auto">
          <a:xfrm>
            <a:off x="3276600" y="1905000"/>
            <a:ext cx="2133600" cy="2057400"/>
          </a:xfrm>
          <a:prstGeom prst="rect">
            <a:avLst/>
          </a:prstGeom>
          <a:blipFill dpi="0" rotWithShape="1">
            <a:blip r:embed="rId7"/>
            <a:srcRect/>
            <a:stretch>
              <a:fillRect/>
            </a:stretch>
          </a:blipFill>
          <a:ln w="57150">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33" name="Rectangle 117" descr="hoa-phc6b0e1bba3ng-1">
            <a:hlinkClick r:id="rId8" action="ppaction://hlinksldjump"/>
          </p:cNvPr>
          <p:cNvSpPr>
            <a:spLocks noChangeArrowheads="1"/>
          </p:cNvSpPr>
          <p:nvPr/>
        </p:nvSpPr>
        <p:spPr bwMode="auto">
          <a:xfrm>
            <a:off x="895350" y="4114800"/>
            <a:ext cx="2152650" cy="2057400"/>
          </a:xfrm>
          <a:prstGeom prst="rect">
            <a:avLst/>
          </a:prstGeom>
          <a:blipFill dpi="0" rotWithShape="1">
            <a:blip r:embed="rId9"/>
            <a:srcRect/>
            <a:stretch>
              <a:fillRect/>
            </a:stretch>
          </a:blipFill>
          <a:ln w="57150">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36" name="Rectangle 120" descr="Hoa_Sen">
            <a:hlinkClick r:id="rId10" action="ppaction://hlinksldjump"/>
          </p:cNvPr>
          <p:cNvSpPr>
            <a:spLocks noChangeArrowheads="1"/>
          </p:cNvSpPr>
          <p:nvPr/>
        </p:nvSpPr>
        <p:spPr bwMode="auto">
          <a:xfrm>
            <a:off x="5638800" y="1905000"/>
            <a:ext cx="2057400" cy="2057400"/>
          </a:xfrm>
          <a:prstGeom prst="rect">
            <a:avLst/>
          </a:prstGeom>
          <a:blipFill dpi="0" rotWithShape="1">
            <a:blip r:embed="rId11"/>
            <a:srcRect/>
            <a:stretch>
              <a:fillRect/>
            </a:stretch>
          </a:blipFill>
          <a:ln w="57150">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37" name="Rectangle 121" descr="Cuc Mua Thu 1">
            <a:hlinkClick r:id="rId12" action="ppaction://hlinksldjump"/>
          </p:cNvPr>
          <p:cNvSpPr>
            <a:spLocks noChangeArrowheads="1"/>
          </p:cNvSpPr>
          <p:nvPr/>
        </p:nvSpPr>
        <p:spPr bwMode="auto">
          <a:xfrm>
            <a:off x="3200400" y="4114800"/>
            <a:ext cx="2209800" cy="2057400"/>
          </a:xfrm>
          <a:prstGeom prst="rect">
            <a:avLst/>
          </a:prstGeom>
          <a:blipFill dpi="0" rotWithShape="1">
            <a:blip r:embed="rId13"/>
            <a:srcRect/>
            <a:stretch>
              <a:fillRect/>
            </a:stretch>
          </a:blipFill>
          <a:ln w="57150">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43" name="Rectangle 127" descr="tet">
            <a:hlinkClick r:id="rId4" action="ppaction://hlinksldjump"/>
          </p:cNvPr>
          <p:cNvSpPr>
            <a:spLocks noChangeArrowheads="1"/>
          </p:cNvSpPr>
          <p:nvPr/>
        </p:nvSpPr>
        <p:spPr bwMode="auto">
          <a:xfrm>
            <a:off x="914400" y="1905000"/>
            <a:ext cx="2209800" cy="2057400"/>
          </a:xfrm>
          <a:prstGeom prst="rect">
            <a:avLst/>
          </a:prstGeom>
          <a:blipFill dpi="0" rotWithShape="1">
            <a:blip r:embed="rId14"/>
            <a:srcRect/>
            <a:stretch>
              <a:fillRect/>
            </a:stretch>
          </a:blipFill>
          <a:ln w="5715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44" name="Rectangle 128" descr="tr"/>
          <p:cNvSpPr>
            <a:spLocks noChangeArrowheads="1"/>
          </p:cNvSpPr>
          <p:nvPr/>
        </p:nvSpPr>
        <p:spPr bwMode="auto">
          <a:xfrm>
            <a:off x="3276600" y="1905000"/>
            <a:ext cx="2209800" cy="2057400"/>
          </a:xfrm>
          <a:prstGeom prst="rect">
            <a:avLst/>
          </a:prstGeom>
          <a:blipFill dpi="0" rotWithShape="1">
            <a:blip r:embed="rId15"/>
            <a:srcRect/>
            <a:stretch>
              <a:fillRect/>
            </a:stretch>
          </a:blipFill>
          <a:ln w="5715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45" name="Rectangle 129" descr="d"/>
          <p:cNvSpPr>
            <a:spLocks noChangeArrowheads="1"/>
          </p:cNvSpPr>
          <p:nvPr/>
        </p:nvSpPr>
        <p:spPr bwMode="auto">
          <a:xfrm>
            <a:off x="3305175" y="4114800"/>
            <a:ext cx="2209800" cy="2057400"/>
          </a:xfrm>
          <a:prstGeom prst="rect">
            <a:avLst/>
          </a:prstGeom>
          <a:blipFill dpi="0" rotWithShape="1">
            <a:blip r:embed="rId16"/>
            <a:srcRect/>
            <a:stretch>
              <a:fillRect/>
            </a:stretch>
          </a:blipFill>
          <a:ln w="5715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46" name="Rectangle 130" descr="he"/>
          <p:cNvSpPr>
            <a:spLocks noChangeArrowheads="1"/>
          </p:cNvSpPr>
          <p:nvPr/>
        </p:nvSpPr>
        <p:spPr bwMode="auto">
          <a:xfrm>
            <a:off x="942975" y="4114800"/>
            <a:ext cx="2209800" cy="2057400"/>
          </a:xfrm>
          <a:prstGeom prst="rect">
            <a:avLst/>
          </a:prstGeom>
          <a:blipFill dpi="0" rotWithShape="1">
            <a:blip r:embed="rId17"/>
            <a:srcRect/>
            <a:stretch>
              <a:fillRect/>
            </a:stretch>
          </a:blipFill>
          <a:ln w="5715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3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343"/>
                                        </p:tgtEl>
                                        <p:attrNameLst>
                                          <p:attrName>style.visibility</p:attrName>
                                        </p:attrNameLst>
                                      </p:cBhvr>
                                      <p:to>
                                        <p:strVal val="visible"/>
                                      </p:to>
                                    </p:set>
                                    <p:animEffect transition="in" filter="wheel(4)">
                                      <p:cBhvr>
                                        <p:cTn id="7" dur="2000"/>
                                        <p:tgtEl>
                                          <p:spTgt spid="9343"/>
                                        </p:tgtEl>
                                      </p:cBhvr>
                                    </p:animEffect>
                                  </p:childTnLst>
                                </p:cTn>
                              </p:par>
                            </p:childTnLst>
                          </p:cTn>
                        </p:par>
                      </p:childTnLst>
                    </p:cTn>
                  </p:par>
                </p:childTnLst>
              </p:cTn>
              <p:nextCondLst>
                <p:cond evt="onClick" delay="0">
                  <p:tgtEl>
                    <p:spTgt spid="9330"/>
                  </p:tgtEl>
                </p:cond>
              </p:nextCondLst>
            </p:seq>
            <p:seq concurrent="1" nextAc="seek">
              <p:cTn id="8" restart="whenNotActive" fill="hold" evtFilter="cancelBubble" nodeType="interactiveSeq">
                <p:stCondLst>
                  <p:cond evt="onClick" delay="0">
                    <p:tgtEl>
                      <p:spTgt spid="933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9344"/>
                                        </p:tgtEl>
                                        <p:attrNameLst>
                                          <p:attrName>style.visibility</p:attrName>
                                        </p:attrNameLst>
                                      </p:cBhvr>
                                      <p:to>
                                        <p:strVal val="visible"/>
                                      </p:to>
                                    </p:set>
                                    <p:animEffect transition="in" filter="wheel(4)">
                                      <p:cBhvr>
                                        <p:cTn id="13" dur="2000"/>
                                        <p:tgtEl>
                                          <p:spTgt spid="9344"/>
                                        </p:tgtEl>
                                      </p:cBhvr>
                                    </p:animEffect>
                                  </p:childTnLst>
                                </p:cTn>
                              </p:par>
                            </p:childTnLst>
                          </p:cTn>
                        </p:par>
                      </p:childTnLst>
                    </p:cTn>
                  </p:par>
                </p:childTnLst>
              </p:cTn>
              <p:nextCondLst>
                <p:cond evt="onClick" delay="0">
                  <p:tgtEl>
                    <p:spTgt spid="9332"/>
                  </p:tgtEl>
                </p:cond>
              </p:nextCondLst>
            </p:seq>
            <p:seq concurrent="1" nextAc="seek">
              <p:cTn id="14" restart="whenNotActive" fill="hold" evtFilter="cancelBubble" nodeType="interactiveSeq">
                <p:stCondLst>
                  <p:cond evt="onClick" delay="0">
                    <p:tgtEl>
                      <p:spTgt spid="933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9346"/>
                                        </p:tgtEl>
                                        <p:attrNameLst>
                                          <p:attrName>style.visibility</p:attrName>
                                        </p:attrNameLst>
                                      </p:cBhvr>
                                      <p:to>
                                        <p:strVal val="visible"/>
                                      </p:to>
                                    </p:set>
                                    <p:animEffect transition="in" filter="wheel(4)">
                                      <p:cBhvr>
                                        <p:cTn id="19" dur="2000"/>
                                        <p:tgtEl>
                                          <p:spTgt spid="9346"/>
                                        </p:tgtEl>
                                      </p:cBhvr>
                                    </p:animEffect>
                                  </p:childTnLst>
                                </p:cTn>
                              </p:par>
                            </p:childTnLst>
                          </p:cTn>
                        </p:par>
                      </p:childTnLst>
                    </p:cTn>
                  </p:par>
                </p:childTnLst>
              </p:cTn>
              <p:nextCondLst>
                <p:cond evt="onClick" delay="0">
                  <p:tgtEl>
                    <p:spTgt spid="9333"/>
                  </p:tgtEl>
                </p:cond>
              </p:nextCondLst>
            </p:seq>
            <p:seq concurrent="1" nextAc="seek">
              <p:cTn id="20" restart="whenNotActive" fill="hold" evtFilter="cancelBubble" nodeType="interactiveSeq">
                <p:stCondLst>
                  <p:cond evt="onClick" delay="0">
                    <p:tgtEl>
                      <p:spTgt spid="933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9345"/>
                                        </p:tgtEl>
                                        <p:attrNameLst>
                                          <p:attrName>style.visibility</p:attrName>
                                        </p:attrNameLst>
                                      </p:cBhvr>
                                      <p:to>
                                        <p:strVal val="visible"/>
                                      </p:to>
                                    </p:set>
                                    <p:animEffect transition="in" filter="wheel(4)">
                                      <p:cBhvr>
                                        <p:cTn id="25" dur="2000"/>
                                        <p:tgtEl>
                                          <p:spTgt spid="9345"/>
                                        </p:tgtEl>
                                      </p:cBhvr>
                                    </p:animEffect>
                                  </p:childTnLst>
                                </p:cTn>
                              </p:par>
                            </p:childTnLst>
                          </p:cTn>
                        </p:par>
                      </p:childTnLst>
                    </p:cTn>
                  </p:par>
                </p:childTnLst>
              </p:cTn>
              <p:nextCondLst>
                <p:cond evt="onClick" delay="0">
                  <p:tgtEl>
                    <p:spTgt spid="9337"/>
                  </p:tgtEl>
                </p:cond>
              </p:nextCondLst>
            </p:seq>
          </p:childTnLst>
        </p:cTn>
      </p:par>
    </p:tnLst>
    <p:bldLst>
      <p:bldP spid="9343" grpId="0" animBg="1"/>
      <p:bldP spid="9344" grpId="0" animBg="1"/>
      <p:bldP spid="9345" grpId="0" animBg="1"/>
      <p:bldP spid="93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7" name="AutoShape 15">
            <a:hlinkClick r:id="rId2" action="ppaction://hlinksldjump"/>
          </p:cNvPr>
          <p:cNvSpPr>
            <a:spLocks noChangeArrowheads="1"/>
          </p:cNvSpPr>
          <p:nvPr/>
        </p:nvSpPr>
        <p:spPr bwMode="auto">
          <a:xfrm>
            <a:off x="533400" y="304800"/>
            <a:ext cx="8305800" cy="4419600"/>
          </a:xfrm>
          <a:prstGeom prst="irregularSeal1">
            <a:avLst/>
          </a:prstGeom>
          <a:solidFill>
            <a:srgbClr val="FF33CC"/>
          </a:solidFill>
          <a:ln w="57150">
            <a:solidFill>
              <a:srgbClr val="99FF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sz="2400" b="1">
                <a:solidFill>
                  <a:schemeClr val="accent2"/>
                </a:solidFill>
                <a:latin typeface="Tahoma" panose="020B0604030504040204" pitchFamily="34" charset="0"/>
              </a:rPr>
              <a:t>Mùa gì ấm áp lòng người</a:t>
            </a:r>
          </a:p>
          <a:p>
            <a:pPr eaLnBrk="0" hangingPunct="0"/>
            <a:r>
              <a:rPr lang="en-US" sz="2400" b="1">
                <a:solidFill>
                  <a:schemeClr val="accent2"/>
                </a:solidFill>
                <a:latin typeface="Tahoma" panose="020B0604030504040204" pitchFamily="34" charset="0"/>
              </a:rPr>
              <a:t>Trăm hoa đua nở đón chào bướm ong ?</a:t>
            </a:r>
          </a:p>
        </p:txBody>
      </p:sp>
      <p:pic>
        <p:nvPicPr>
          <p:cNvPr id="13329" name="Picture 17" descr="Star-05-june">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876800"/>
            <a:ext cx="1981200" cy="198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Star-05-june">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876800"/>
            <a:ext cx="1981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18437" name="AutoShape 5">
            <a:hlinkClick r:id="rId4" action="ppaction://hlinksldjump"/>
          </p:cNvPr>
          <p:cNvSpPr>
            <a:spLocks noChangeArrowheads="1"/>
          </p:cNvSpPr>
          <p:nvPr/>
        </p:nvSpPr>
        <p:spPr bwMode="auto">
          <a:xfrm>
            <a:off x="533400" y="685800"/>
            <a:ext cx="7620000" cy="2362200"/>
          </a:xfrm>
          <a:prstGeom prst="cloudCallout">
            <a:avLst>
              <a:gd name="adj1" fmla="val -43833"/>
              <a:gd name="adj2" fmla="val 110685"/>
            </a:avLst>
          </a:prstGeom>
          <a:solidFill>
            <a:srgbClr val="FFCCFF"/>
          </a:solidFill>
          <a:ln w="57150">
            <a:solidFill>
              <a:srgbClr val="FF9900"/>
            </a:solidFill>
            <a:round/>
            <a:headEnd/>
            <a:tailEnd/>
          </a:ln>
          <a:effectLst>
            <a:outerShdw dist="107763" dir="2700000" algn="ctr" rotWithShape="0">
              <a:schemeClr val="bg2">
                <a:alpha val="50000"/>
              </a:schemeClr>
            </a:outerShdw>
          </a:effectLst>
        </p:spPr>
        <p:txBody>
          <a:bodyPr wrap="none" anchor="ctr"/>
          <a:lstStyle/>
          <a:p>
            <a:pPr eaLnBrk="0" hangingPunct="0"/>
            <a:r>
              <a:rPr lang="en-US" sz="2400" b="1">
                <a:solidFill>
                  <a:schemeClr val="bg2"/>
                </a:solidFill>
                <a:latin typeface="Tahoma" panose="020B0604030504040204" pitchFamily="34" charset="0"/>
              </a:rPr>
              <a:t>Các con hãy thể hiện trò chơi </a:t>
            </a:r>
          </a:p>
          <a:p>
            <a:pPr eaLnBrk="0" hangingPunct="0"/>
            <a:r>
              <a:rPr lang="en-US" sz="2400" b="1">
                <a:solidFill>
                  <a:schemeClr val="bg2"/>
                </a:solidFill>
                <a:latin typeface="Tahoma" panose="020B0604030504040204" pitchFamily="34" charset="0"/>
              </a:rPr>
              <a:t>nói về một hiện tượng thời tiết ?</a:t>
            </a:r>
            <a:endParaRPr lang="vi-VN" sz="2400" b="1">
              <a:solidFill>
                <a:schemeClr val="bg2"/>
              </a:solidFill>
              <a:latin typeface="Tahoma" panose="020B060403050404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AutoShape 4">
            <a:hlinkClick r:id="rId2" action="ppaction://hlinksldjump"/>
          </p:cNvPr>
          <p:cNvSpPr>
            <a:spLocks noChangeArrowheads="1"/>
          </p:cNvSpPr>
          <p:nvPr/>
        </p:nvSpPr>
        <p:spPr bwMode="auto">
          <a:xfrm>
            <a:off x="533400" y="304800"/>
            <a:ext cx="8001000" cy="4114800"/>
          </a:xfrm>
          <a:prstGeom prst="irregularSeal1">
            <a:avLst/>
          </a:prstGeom>
          <a:solidFill>
            <a:srgbClr val="FF33CC"/>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sz="2400" b="1">
                <a:solidFill>
                  <a:srgbClr val="FFFF00"/>
                </a:solidFill>
                <a:latin typeface="Tahoma" panose="020B0604030504040204" pitchFamily="34" charset="0"/>
              </a:rPr>
              <a:t>Mùa gì đón ánh trăng rằm</a:t>
            </a:r>
          </a:p>
          <a:p>
            <a:pPr eaLnBrk="0" hangingPunct="0"/>
            <a:r>
              <a:rPr lang="en-US" sz="2400" b="1">
                <a:solidFill>
                  <a:srgbClr val="FFFF00"/>
                </a:solidFill>
                <a:latin typeface="Tahoma" panose="020B0604030504040204" pitchFamily="34" charset="0"/>
              </a:rPr>
              <a:t>Rước đèn phá cỗ chị Hằng cùng vui ?</a:t>
            </a:r>
          </a:p>
        </p:txBody>
      </p:sp>
      <p:pic>
        <p:nvPicPr>
          <p:cNvPr id="6149" name="Picture 5" descr="Star-05-june">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876800"/>
            <a:ext cx="1981200" cy="198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Star-05-june">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876800"/>
            <a:ext cx="1981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16389" name="AutoShape 5">
            <a:hlinkClick r:id="rId4" action="ppaction://hlinksldjump"/>
          </p:cNvPr>
          <p:cNvSpPr>
            <a:spLocks noChangeArrowheads="1"/>
          </p:cNvSpPr>
          <p:nvPr/>
        </p:nvSpPr>
        <p:spPr bwMode="auto">
          <a:xfrm>
            <a:off x="533400" y="685800"/>
            <a:ext cx="7620000" cy="2362200"/>
          </a:xfrm>
          <a:prstGeom prst="cloudCallout">
            <a:avLst>
              <a:gd name="adj1" fmla="val -42625"/>
              <a:gd name="adj2" fmla="val 117139"/>
            </a:avLst>
          </a:prstGeom>
          <a:solidFill>
            <a:srgbClr val="FFCCFF"/>
          </a:solidFill>
          <a:ln w="57150">
            <a:solidFill>
              <a:srgbClr val="FF9900"/>
            </a:solidFill>
            <a:round/>
            <a:headEnd/>
            <a:tailEnd/>
          </a:ln>
          <a:effectLst>
            <a:outerShdw dist="107763" dir="2700000" algn="ctr" rotWithShape="0">
              <a:schemeClr val="bg2">
                <a:alpha val="50000"/>
              </a:schemeClr>
            </a:outerShdw>
          </a:effectLst>
        </p:spPr>
        <p:txBody>
          <a:bodyPr wrap="none" anchor="ctr"/>
          <a:lstStyle/>
          <a:p>
            <a:pPr eaLnBrk="0" hangingPunct="0"/>
            <a:r>
              <a:rPr lang="en-US" sz="2400" b="1">
                <a:solidFill>
                  <a:schemeClr val="bg2"/>
                </a:solidFill>
                <a:latin typeface="Tahoma" panose="020B0604030504040204" pitchFamily="34" charset="0"/>
              </a:rPr>
              <a:t>Mùa gì rét buốt gió bấc thổi tràn</a:t>
            </a:r>
          </a:p>
          <a:p>
            <a:pPr eaLnBrk="0" hangingPunct="0"/>
            <a:r>
              <a:rPr lang="en-US" sz="2400" b="1">
                <a:solidFill>
                  <a:schemeClr val="bg2"/>
                </a:solidFill>
                <a:latin typeface="Tahoma" panose="020B0604030504040204" pitchFamily="34" charset="0"/>
              </a:rPr>
              <a:t>Đi học đi làm phải lo mặc ấm ?</a:t>
            </a:r>
            <a:endParaRPr lang="vi-VN" sz="2400" b="1">
              <a:solidFill>
                <a:schemeClr val="bg2"/>
              </a:solidFill>
              <a:latin typeface="Tahoma" panose="020B060403050404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descr="1"/>
          <p:cNvSpPr>
            <a:spLocks noChangeArrowheads="1"/>
          </p:cNvSpPr>
          <p:nvPr/>
        </p:nvSpPr>
        <p:spPr bwMode="auto">
          <a:xfrm>
            <a:off x="631825" y="1074738"/>
            <a:ext cx="7750175" cy="4621212"/>
          </a:xfrm>
          <a:prstGeom prst="rect">
            <a:avLst/>
          </a:prstGeom>
          <a:noFill/>
          <a:ln>
            <a:noFill/>
          </a:ln>
          <a:effectLst/>
          <a:extLst>
            <a:ext uri="{909E8E84-426E-40DD-AFC4-6F175D3DCCD1}">
              <a14:hiddenFill xmlns:a14="http://schemas.microsoft.com/office/drawing/2010/main">
                <a:blipFill dpi="0" rotWithShape="1">
                  <a:blip r:embed="rId2"/>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1400" b="1">
                <a:solidFill>
                  <a:srgbClr val="0000FF"/>
                </a:solidFill>
              </a:rPr>
              <a:t>Chủ đề</a:t>
            </a:r>
            <a:r>
              <a:rPr lang="en-US" b="1">
                <a:solidFill>
                  <a:srgbClr val="0000FF"/>
                </a:solidFill>
              </a:rPr>
              <a:t>: HIỆN TƯỢNG TỰ NHIÊN</a:t>
            </a:r>
            <a:endParaRPr lang="en-US" sz="1400" b="1">
              <a:solidFill>
                <a:srgbClr val="0000FF"/>
              </a:solidFill>
            </a:endParaRPr>
          </a:p>
          <a:p>
            <a:r>
              <a:rPr lang="en-US" sz="1400" b="1">
                <a:solidFill>
                  <a:srgbClr val="0000FF"/>
                </a:solidFill>
              </a:rPr>
              <a:t>Hoạt động : LÀM QUEN VĂN HỌC</a:t>
            </a:r>
            <a:endParaRPr lang="en-US" sz="1400">
              <a:solidFill>
                <a:srgbClr val="0000FF"/>
              </a:solidFill>
            </a:endParaRPr>
          </a:p>
          <a:p>
            <a:r>
              <a:rPr lang="en-US" sz="1400" b="1">
                <a:solidFill>
                  <a:srgbClr val="0000FF"/>
                </a:solidFill>
              </a:rPr>
              <a:t>Đề tài : NẮNG BỐN MÙA </a:t>
            </a:r>
            <a:endParaRPr lang="en-US" sz="1400">
              <a:solidFill>
                <a:srgbClr val="0000FF"/>
              </a:solidFill>
            </a:endParaRPr>
          </a:p>
          <a:p>
            <a:pPr algn="l"/>
            <a:r>
              <a:rPr lang="en-US" sz="1400" b="1">
                <a:solidFill>
                  <a:srgbClr val="0000FF"/>
                </a:solidFill>
              </a:rPr>
              <a:t>I/ MỤC ĐÍCH YÊU CẦU:</a:t>
            </a:r>
            <a:endParaRPr lang="en-US" sz="1400">
              <a:solidFill>
                <a:srgbClr val="0000FF"/>
              </a:solidFill>
            </a:endParaRPr>
          </a:p>
          <a:p>
            <a:pPr algn="l"/>
            <a:r>
              <a:rPr lang="en-US" sz="1400" b="1">
                <a:solidFill>
                  <a:srgbClr val="0000FF"/>
                </a:solidFill>
              </a:rPr>
              <a:t>1. Kiến thức:</a:t>
            </a:r>
            <a:endParaRPr lang="en-US" sz="1400">
              <a:solidFill>
                <a:srgbClr val="0000FF"/>
              </a:solidFill>
            </a:endParaRPr>
          </a:p>
          <a:p>
            <a:pPr algn="l"/>
            <a:r>
              <a:rPr lang="en-US" sz="1400">
                <a:solidFill>
                  <a:srgbClr val="0000FF"/>
                </a:solidFill>
              </a:rPr>
              <a:t>- Trẻ thuộc được bài thơ hiểu nội dung bài thơ nói về thời tiết của bốn mùa</a:t>
            </a:r>
          </a:p>
          <a:p>
            <a:pPr algn="l"/>
            <a:r>
              <a:rPr lang="en-US" sz="1400">
                <a:solidFill>
                  <a:srgbClr val="0000FF"/>
                </a:solidFill>
              </a:rPr>
              <a:t>- Trẻ biết ích lợi và tác hại của chúng đối với con người, thực vật</a:t>
            </a:r>
          </a:p>
          <a:p>
            <a:pPr algn="l"/>
            <a:r>
              <a:rPr lang="en-US" sz="1400" b="1">
                <a:solidFill>
                  <a:srgbClr val="0000FF"/>
                </a:solidFill>
              </a:rPr>
              <a:t>2. Kỹ năng:</a:t>
            </a:r>
            <a:endParaRPr lang="en-US" sz="1400">
              <a:solidFill>
                <a:srgbClr val="0000FF"/>
              </a:solidFill>
            </a:endParaRPr>
          </a:p>
          <a:p>
            <a:pPr algn="l"/>
            <a:r>
              <a:rPr lang="en-US" sz="1400">
                <a:solidFill>
                  <a:srgbClr val="0000FF"/>
                </a:solidFill>
              </a:rPr>
              <a:t>- Trẻ đọc thơ hay diển cảm</a:t>
            </a:r>
          </a:p>
          <a:p>
            <a:pPr algn="l"/>
            <a:r>
              <a:rPr lang="en-US" sz="1400">
                <a:solidFill>
                  <a:srgbClr val="0000FF"/>
                </a:solidFill>
              </a:rPr>
              <a:t>- Nhanh nhẹn trong trò chơi</a:t>
            </a:r>
          </a:p>
          <a:p>
            <a:pPr algn="l"/>
            <a:r>
              <a:rPr lang="en-US" sz="1400" b="1">
                <a:solidFill>
                  <a:srgbClr val="0000FF"/>
                </a:solidFill>
              </a:rPr>
              <a:t>3. Thái độ:</a:t>
            </a:r>
            <a:endParaRPr lang="en-US" sz="1400">
              <a:solidFill>
                <a:srgbClr val="0000FF"/>
              </a:solidFill>
            </a:endParaRPr>
          </a:p>
          <a:p>
            <a:pPr algn="l"/>
            <a:r>
              <a:rPr lang="en-US" sz="1400">
                <a:solidFill>
                  <a:srgbClr val="0000FF"/>
                </a:solidFill>
              </a:rPr>
              <a:t>- Biết giữ gìn bảo vệ cơ thể khi thời tiết thay đổi</a:t>
            </a:r>
          </a:p>
          <a:p>
            <a:pPr algn="l"/>
            <a:r>
              <a:rPr lang="en-US" sz="1400" b="1">
                <a:solidFill>
                  <a:srgbClr val="0000FF"/>
                </a:solidFill>
              </a:rPr>
              <a:t>II/ TIẾN HÀNH HOẠT ĐỘNG</a:t>
            </a:r>
            <a:r>
              <a:rPr lang="en-US" sz="1400">
                <a:solidFill>
                  <a:srgbClr val="0000FF"/>
                </a:solidFill>
              </a:rPr>
              <a:t>:</a:t>
            </a:r>
          </a:p>
          <a:p>
            <a:pPr algn="l"/>
            <a:r>
              <a:rPr lang="en-US" sz="1400" b="1">
                <a:solidFill>
                  <a:srgbClr val="0000FF"/>
                </a:solidFill>
              </a:rPr>
              <a:t>1. Chuẩn bị:</a:t>
            </a:r>
            <a:r>
              <a:rPr lang="en-US" sz="1400">
                <a:solidFill>
                  <a:srgbClr val="0000FF"/>
                </a:solidFill>
              </a:rPr>
              <a:t> Hình ảnh về bài thơ, đĩa kissmart, tranh trò chơi</a:t>
            </a:r>
          </a:p>
          <a:p>
            <a:pPr algn="l"/>
            <a:r>
              <a:rPr lang="en-US" sz="1400" b="1">
                <a:solidFill>
                  <a:srgbClr val="0000FF"/>
                </a:solidFill>
              </a:rPr>
              <a:t>2. Cách tiến hành:</a:t>
            </a:r>
            <a:endParaRPr lang="en-US" sz="1400">
              <a:solidFill>
                <a:srgbClr val="0000FF"/>
              </a:solidFill>
            </a:endParaRPr>
          </a:p>
          <a:p>
            <a:pPr algn="l"/>
            <a:r>
              <a:rPr lang="en-US" sz="1400" b="1">
                <a:solidFill>
                  <a:srgbClr val="0000FF"/>
                </a:solidFill>
              </a:rPr>
              <a:t>* Hoạt động mở đầu:</a:t>
            </a:r>
            <a:endParaRPr lang="en-US" sz="1400">
              <a:solidFill>
                <a:srgbClr val="0000FF"/>
              </a:solidFill>
            </a:endParaRPr>
          </a:p>
          <a:p>
            <a:pPr algn="l"/>
            <a:r>
              <a:rPr lang="en-US" sz="1400">
                <a:solidFill>
                  <a:srgbClr val="0000FF"/>
                </a:solidFill>
              </a:rPr>
              <a:t>- Hát bài "Bình minh"</a:t>
            </a:r>
          </a:p>
          <a:p>
            <a:pPr algn="l"/>
            <a:r>
              <a:rPr lang="en-US" sz="1400">
                <a:solidFill>
                  <a:srgbClr val="0000FF"/>
                </a:solidFill>
              </a:rPr>
              <a:t>- Cho trẻ đến thăm ao thiên nhiên bốn mùa của nhà Sammy qua đĩa kismart</a:t>
            </a:r>
          </a:p>
          <a:p>
            <a:pPr algn="l"/>
            <a:r>
              <a:rPr lang="en-US" sz="1400" b="1">
                <a:solidFill>
                  <a:srgbClr val="0000FF"/>
                </a:solidFill>
              </a:rPr>
              <a:t>* Hoạt động trọng tâm:</a:t>
            </a:r>
            <a:endParaRPr lang="en-US" sz="1400">
              <a:solidFill>
                <a:srgbClr val="0000FF"/>
              </a:solidFill>
            </a:endParaRPr>
          </a:p>
          <a:p>
            <a:pPr algn="l"/>
            <a:r>
              <a:rPr lang="en-US" sz="1400">
                <a:solidFill>
                  <a:srgbClr val="0000FF"/>
                </a:solidFill>
              </a:rPr>
              <a:t>- Cô giới thiệu bài thơ "Nắng bốn mùa"</a:t>
            </a:r>
          </a:p>
          <a:p>
            <a:pPr algn="l"/>
            <a:r>
              <a:rPr lang="en-US" sz="1400">
                <a:solidFill>
                  <a:srgbClr val="0000FF"/>
                </a:solidFill>
              </a:rPr>
              <a:t>- Cô đọc diển cảm lần 1</a:t>
            </a:r>
          </a:p>
        </p:txBody>
      </p:sp>
      <p:pic>
        <p:nvPicPr>
          <p:cNvPr id="30725" name="Picture 5" descr="hoa v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520700"/>
            <a:ext cx="8535988" cy="6337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Star-05-june">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876800"/>
            <a:ext cx="1981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17413" name="AutoShape 5">
            <a:hlinkClick r:id="rId4" action="ppaction://hlinksldjump"/>
          </p:cNvPr>
          <p:cNvSpPr>
            <a:spLocks noChangeArrowheads="1"/>
          </p:cNvSpPr>
          <p:nvPr/>
        </p:nvSpPr>
        <p:spPr bwMode="auto">
          <a:xfrm>
            <a:off x="762000" y="304800"/>
            <a:ext cx="7772400" cy="3733800"/>
          </a:xfrm>
          <a:prstGeom prst="irregularSeal1">
            <a:avLst/>
          </a:prstGeom>
          <a:solidFill>
            <a:srgbClr val="FF33CC"/>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sz="2400" b="1">
                <a:solidFill>
                  <a:srgbClr val="FFFF00"/>
                </a:solidFill>
                <a:latin typeface="Tahoma" panose="020B0604030504040204" pitchFamily="34" charset="0"/>
              </a:rPr>
              <a:t>Các con  hãy đọc diễn cảm bài thơ </a:t>
            </a:r>
          </a:p>
          <a:p>
            <a:pPr eaLnBrk="0" hangingPunct="0"/>
            <a:r>
              <a:rPr lang="en-US" sz="2400" b="1">
                <a:solidFill>
                  <a:srgbClr val="FFFF00"/>
                </a:solidFill>
                <a:latin typeface="Tahoma" panose="020B0604030504040204" pitchFamily="34" charset="0"/>
              </a:rPr>
              <a:t>“ Nắng bốn mùa”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Star-05-june">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876800"/>
            <a:ext cx="1981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15365" name="AutoShape 5">
            <a:hlinkClick r:id="rId4" action="ppaction://hlinksldjump"/>
          </p:cNvPr>
          <p:cNvSpPr>
            <a:spLocks noChangeArrowheads="1"/>
          </p:cNvSpPr>
          <p:nvPr/>
        </p:nvSpPr>
        <p:spPr bwMode="auto">
          <a:xfrm>
            <a:off x="533400" y="685800"/>
            <a:ext cx="7620000" cy="2362200"/>
          </a:xfrm>
          <a:prstGeom prst="cloudCallout">
            <a:avLst>
              <a:gd name="adj1" fmla="val -46227"/>
              <a:gd name="adj2" fmla="val 92005"/>
            </a:avLst>
          </a:prstGeom>
          <a:solidFill>
            <a:srgbClr val="FFCCFF"/>
          </a:solidFill>
          <a:ln w="57150">
            <a:solidFill>
              <a:srgbClr val="FF9900"/>
            </a:solidFill>
            <a:round/>
            <a:headEnd/>
            <a:tailEnd/>
          </a:ln>
          <a:effectLst>
            <a:outerShdw dist="107763" dir="2700000" algn="ctr" rotWithShape="0">
              <a:schemeClr val="bg2">
                <a:alpha val="50000"/>
              </a:schemeClr>
            </a:outerShdw>
          </a:effectLst>
        </p:spPr>
        <p:txBody>
          <a:bodyPr wrap="none" anchor="ctr"/>
          <a:lstStyle/>
          <a:p>
            <a:pPr eaLnBrk="0" hangingPunct="0"/>
            <a:r>
              <a:rPr lang="en-US" sz="2400" b="1">
                <a:solidFill>
                  <a:schemeClr val="bg2"/>
                </a:solidFill>
                <a:latin typeface="Tahoma" panose="020B0604030504040204" pitchFamily="34" charset="0"/>
              </a:rPr>
              <a:t>Mùa gì nóng bức trời nắng chang chang</a:t>
            </a:r>
          </a:p>
          <a:p>
            <a:pPr eaLnBrk="0" hangingPunct="0"/>
            <a:r>
              <a:rPr lang="en-US" sz="2400" b="1">
                <a:solidFill>
                  <a:schemeClr val="bg2"/>
                </a:solidFill>
                <a:latin typeface="Tahoma" panose="020B0604030504040204" pitchFamily="34" charset="0"/>
              </a:rPr>
              <a:t>Đi học đi làm phải mang nón mũ ?</a:t>
            </a:r>
            <a:endParaRPr lang="vi-VN" sz="2400" b="1">
              <a:solidFill>
                <a:schemeClr val="bg2"/>
              </a:solidFill>
              <a:latin typeface="Tahoma" panose="020B060403050404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0"/>
            <a:ext cx="9144000" cy="6858000"/>
          </a:xfrm>
          <a:prstGeom prst="rect">
            <a:avLst/>
          </a:prstGeom>
          <a:gradFill rotWithShape="1">
            <a:gsLst>
              <a:gs pos="0">
                <a:srgbClr val="FF66CC"/>
              </a:gs>
              <a:gs pos="100000">
                <a:srgbClr val="FFFF00"/>
              </a:gs>
            </a:gsLst>
            <a:lin ang="5400000" scaled="1"/>
          </a:gradFill>
          <a:ln w="9525">
            <a:solidFill>
              <a:srgbClr val="CCCC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3" name="Picture 3" descr="c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5638800"/>
            <a:ext cx="4953000" cy="838200"/>
          </a:xfrm>
          <a:prstGeom prst="rect">
            <a:avLst/>
          </a:prstGeom>
          <a:noFill/>
          <a:extLst>
            <a:ext uri="{909E8E84-426E-40DD-AFC4-6F175D3DCCD1}">
              <a14:hiddenFill xmlns:a14="http://schemas.microsoft.com/office/drawing/2010/main">
                <a:solidFill>
                  <a:srgbClr val="FFFFFF"/>
                </a:solidFill>
              </a14:hiddenFill>
            </a:ext>
          </a:extLst>
        </p:spPr>
      </p:pic>
      <p:sp>
        <p:nvSpPr>
          <p:cNvPr id="20484" name="WordArt 4"/>
          <p:cNvSpPr>
            <a:spLocks noChangeArrowheads="1" noChangeShapeType="1" noTextEdit="1"/>
          </p:cNvSpPr>
          <p:nvPr/>
        </p:nvSpPr>
        <p:spPr bwMode="auto">
          <a:xfrm>
            <a:off x="1524000" y="1600200"/>
            <a:ext cx="6096000" cy="752475"/>
          </a:xfrm>
          <a:prstGeom prst="rect">
            <a:avLst/>
          </a:prstGeom>
          <a:extLst>
            <a:ext uri="{91240B29-F687-4F45-9708-019B960494DF}">
              <a14:hiddenLine xmlns:a14="http://schemas.microsoft.com/office/drawing/2010/main" w="9525">
                <a:solidFill>
                  <a:srgbClr val="FF6600"/>
                </a:solidFill>
                <a:round/>
                <a:headEnd/>
                <a:tailEnd/>
              </a14:hiddenLine>
            </a:ext>
          </a:extLst>
        </p:spPr>
        <p:txBody>
          <a:bodyPr wrap="none" fromWordArt="1">
            <a:prstTxWarp prst="textPlain">
              <a:avLst>
                <a:gd name="adj" fmla="val 50000"/>
              </a:avLst>
            </a:prstTxWarp>
          </a:bodyPr>
          <a:lstStyle/>
          <a:p>
            <a:r>
              <a:rPr lang="vi-VN" sz="3600" b="1" kern="10">
                <a:gradFill rotWithShape="1">
                  <a:gsLst>
                    <a:gs pos="0">
                      <a:srgbClr val="FF0066"/>
                    </a:gs>
                    <a:gs pos="100000">
                      <a:srgbClr val="FF9900"/>
                    </a:gs>
                  </a:gsLst>
                  <a:lin ang="5400000" scaled="1"/>
                </a:gradFill>
                <a:effectLst>
                  <a:prstShdw prst="shdw17" dist="17961" dir="2700000">
                    <a:srgbClr val="FF0066">
                      <a:gamma/>
                      <a:shade val="60000"/>
                      <a:invGamma/>
                    </a:srgbClr>
                  </a:prstShdw>
                </a:effectLst>
                <a:latin typeface="Times New Roman" panose="02020603050405020304" pitchFamily="18" charset="0"/>
                <a:cs typeface="Times New Roman" panose="02020603050405020304" pitchFamily="18" charset="0"/>
              </a:rPr>
              <a:t>XIN CẢM ƠN CHÀO TẠM BIỆT !</a:t>
            </a:r>
            <a:endParaRPr lang="en-US" sz="3600" b="1" kern="10">
              <a:gradFill rotWithShape="1">
                <a:gsLst>
                  <a:gs pos="0">
                    <a:srgbClr val="FF0066"/>
                  </a:gs>
                  <a:gs pos="100000">
                    <a:srgbClr val="FF9900"/>
                  </a:gs>
                </a:gsLst>
                <a:lin ang="5400000" scaled="1"/>
              </a:gradFill>
              <a:effectLst>
                <a:prstShdw prst="shdw17" dist="17961" dir="2700000">
                  <a:srgbClr val="FF0066">
                    <a:gamma/>
                    <a:shade val="60000"/>
                    <a:invGamma/>
                  </a:srgbClr>
                </a:prstShdw>
              </a:effectLst>
              <a:latin typeface="Times New Roman" panose="02020603050405020304" pitchFamily="18" charset="0"/>
              <a:cs typeface="Times New Roman" panose="02020603050405020304" pitchFamily="18" charset="0"/>
            </a:endParaRPr>
          </a:p>
        </p:txBody>
      </p:sp>
      <p:pic>
        <p:nvPicPr>
          <p:cNvPr id="20485" name="Picture 5" descr="Butterfly-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276600"/>
            <a:ext cx="15240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Butterfly-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981200" y="2209800"/>
            <a:ext cx="13716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hoa v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92100"/>
            <a:ext cx="8535988" cy="6337300"/>
          </a:xfrm>
          <a:prstGeom prst="rect">
            <a:avLst/>
          </a:prstGeom>
          <a:noFill/>
          <a:extLst>
            <a:ext uri="{909E8E84-426E-40DD-AFC4-6F175D3DCCD1}">
              <a14:hiddenFill xmlns:a14="http://schemas.microsoft.com/office/drawing/2010/main">
                <a:solidFill>
                  <a:srgbClr val="FFFFFF"/>
                </a:solidFill>
              </a14:hiddenFill>
            </a:ext>
          </a:extLst>
        </p:spPr>
      </p:pic>
      <p:pic>
        <p:nvPicPr>
          <p:cNvPr id="20489" name="Picture 9" descr="Bouque_of_pink_ross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297113"/>
            <a:ext cx="3657600"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90" name="Group 10"/>
          <p:cNvGrpSpPr>
            <a:grpSpLocks/>
          </p:cNvGrpSpPr>
          <p:nvPr/>
        </p:nvGrpSpPr>
        <p:grpSpPr bwMode="auto">
          <a:xfrm>
            <a:off x="609600" y="4038600"/>
            <a:ext cx="1998663" cy="2189163"/>
            <a:chOff x="816" y="2544"/>
            <a:chExt cx="1632" cy="1632"/>
          </a:xfrm>
        </p:grpSpPr>
        <p:grpSp>
          <p:nvGrpSpPr>
            <p:cNvPr id="20491" name="Group 11"/>
            <p:cNvGrpSpPr>
              <a:grpSpLocks/>
            </p:cNvGrpSpPr>
            <p:nvPr/>
          </p:nvGrpSpPr>
          <p:grpSpPr bwMode="auto">
            <a:xfrm>
              <a:off x="816" y="2544"/>
              <a:ext cx="1632" cy="1632"/>
              <a:chOff x="720" y="2496"/>
              <a:chExt cx="1632" cy="1632"/>
            </a:xfrm>
          </p:grpSpPr>
          <p:sp>
            <p:nvSpPr>
              <p:cNvPr id="20492" name="AutoShape 12"/>
              <p:cNvSpPr>
                <a:spLocks noChangeArrowheads="1"/>
              </p:cNvSpPr>
              <p:nvPr/>
            </p:nvSpPr>
            <p:spPr bwMode="auto">
              <a:xfrm>
                <a:off x="1056" y="2496"/>
                <a:ext cx="1008" cy="672"/>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00"/>
              </a:solidFill>
              <a:ln w="9525" algn="ctr">
                <a:solidFill>
                  <a:srgbClr val="FF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93" name="Picture 13" descr="happymom8b"/>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20" y="2640"/>
                <a:ext cx="1632"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94" name="AutoShape 14"/>
            <p:cNvSpPr>
              <a:spLocks noChangeArrowheads="1"/>
            </p:cNvSpPr>
            <p:nvPr/>
          </p:nvSpPr>
          <p:spPr bwMode="auto">
            <a:xfrm rot="-554298">
              <a:off x="1152" y="3024"/>
              <a:ext cx="576" cy="432"/>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CC"/>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495" name="Group 15"/>
          <p:cNvGrpSpPr>
            <a:grpSpLocks/>
          </p:cNvGrpSpPr>
          <p:nvPr/>
        </p:nvGrpSpPr>
        <p:grpSpPr bwMode="auto">
          <a:xfrm>
            <a:off x="7145338" y="4114800"/>
            <a:ext cx="1998662" cy="2189163"/>
            <a:chOff x="816" y="2544"/>
            <a:chExt cx="1632" cy="1632"/>
          </a:xfrm>
        </p:grpSpPr>
        <p:grpSp>
          <p:nvGrpSpPr>
            <p:cNvPr id="20496" name="Group 16"/>
            <p:cNvGrpSpPr>
              <a:grpSpLocks/>
            </p:cNvGrpSpPr>
            <p:nvPr/>
          </p:nvGrpSpPr>
          <p:grpSpPr bwMode="auto">
            <a:xfrm>
              <a:off x="816" y="2544"/>
              <a:ext cx="1632" cy="1632"/>
              <a:chOff x="720" y="2496"/>
              <a:chExt cx="1632" cy="1632"/>
            </a:xfrm>
          </p:grpSpPr>
          <p:sp>
            <p:nvSpPr>
              <p:cNvPr id="20497" name="AutoShape 17"/>
              <p:cNvSpPr>
                <a:spLocks noChangeArrowheads="1"/>
              </p:cNvSpPr>
              <p:nvPr/>
            </p:nvSpPr>
            <p:spPr bwMode="auto">
              <a:xfrm>
                <a:off x="1056" y="2496"/>
                <a:ext cx="1008" cy="672"/>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00"/>
              </a:solidFill>
              <a:ln w="9525" algn="ctr">
                <a:solidFill>
                  <a:srgbClr val="FF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98" name="Picture 18" descr="happymom8b"/>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20" y="2640"/>
                <a:ext cx="1632"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99" name="AutoShape 19"/>
            <p:cNvSpPr>
              <a:spLocks noChangeArrowheads="1"/>
            </p:cNvSpPr>
            <p:nvPr/>
          </p:nvSpPr>
          <p:spPr bwMode="auto">
            <a:xfrm rot="-554298">
              <a:off x="1152" y="3024"/>
              <a:ext cx="576" cy="432"/>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CC"/>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0490"/>
                                        </p:tgtEl>
                                        <p:attrNameLst>
                                          <p:attrName>style.visibility</p:attrName>
                                        </p:attrNameLst>
                                      </p:cBhvr>
                                      <p:to>
                                        <p:strVal val="visible"/>
                                      </p:to>
                                    </p:set>
                                    <p:anim calcmode="lin" valueType="num">
                                      <p:cBhvr>
                                        <p:cTn id="7" dur="1000" fill="hold"/>
                                        <p:tgtEl>
                                          <p:spTgt spid="20490"/>
                                        </p:tgtEl>
                                        <p:attrNameLst>
                                          <p:attrName>ppt_w</p:attrName>
                                        </p:attrNameLst>
                                      </p:cBhvr>
                                      <p:tavLst>
                                        <p:tav tm="0">
                                          <p:val>
                                            <p:fltVal val="0"/>
                                          </p:val>
                                        </p:tav>
                                        <p:tav tm="100000">
                                          <p:val>
                                            <p:strVal val="#ppt_w"/>
                                          </p:val>
                                        </p:tav>
                                      </p:tavLst>
                                    </p:anim>
                                    <p:anim calcmode="lin" valueType="num">
                                      <p:cBhvr>
                                        <p:cTn id="8" dur="1000" fill="hold"/>
                                        <p:tgtEl>
                                          <p:spTgt spid="20490"/>
                                        </p:tgtEl>
                                        <p:attrNameLst>
                                          <p:attrName>ppt_h</p:attrName>
                                        </p:attrNameLst>
                                      </p:cBhvr>
                                      <p:tavLst>
                                        <p:tav tm="0">
                                          <p:val>
                                            <p:fltVal val="0"/>
                                          </p:val>
                                        </p:tav>
                                        <p:tav tm="100000">
                                          <p:val>
                                            <p:strVal val="#ppt_h"/>
                                          </p:val>
                                        </p:tav>
                                      </p:tavLst>
                                    </p:anim>
                                    <p:anim calcmode="lin" valueType="num">
                                      <p:cBhvr>
                                        <p:cTn id="9"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20495"/>
                                        </p:tgtEl>
                                        <p:attrNameLst>
                                          <p:attrName>style.visibility</p:attrName>
                                        </p:attrNameLst>
                                      </p:cBhvr>
                                      <p:to>
                                        <p:strVal val="visible"/>
                                      </p:to>
                                    </p:set>
                                    <p:anim calcmode="lin" valueType="num">
                                      <p:cBhvr>
                                        <p:cTn id="14" dur="1000" fill="hold"/>
                                        <p:tgtEl>
                                          <p:spTgt spid="20495"/>
                                        </p:tgtEl>
                                        <p:attrNameLst>
                                          <p:attrName>ppt_w</p:attrName>
                                        </p:attrNameLst>
                                      </p:cBhvr>
                                      <p:tavLst>
                                        <p:tav tm="0">
                                          <p:val>
                                            <p:fltVal val="0"/>
                                          </p:val>
                                        </p:tav>
                                        <p:tav tm="100000">
                                          <p:val>
                                            <p:strVal val="#ppt_w"/>
                                          </p:val>
                                        </p:tav>
                                      </p:tavLst>
                                    </p:anim>
                                    <p:anim calcmode="lin" valueType="num">
                                      <p:cBhvr>
                                        <p:cTn id="15" dur="1000" fill="hold"/>
                                        <p:tgtEl>
                                          <p:spTgt spid="20495"/>
                                        </p:tgtEl>
                                        <p:attrNameLst>
                                          <p:attrName>ppt_h</p:attrName>
                                        </p:attrNameLst>
                                      </p:cBhvr>
                                      <p:tavLst>
                                        <p:tav tm="0">
                                          <p:val>
                                            <p:fltVal val="0"/>
                                          </p:val>
                                        </p:tav>
                                        <p:tav tm="100000">
                                          <p:val>
                                            <p:strVal val="#ppt_h"/>
                                          </p:val>
                                        </p:tav>
                                      </p:tavLst>
                                    </p:anim>
                                    <p:anim calcmode="lin" valueType="num">
                                      <p:cBhvr>
                                        <p:cTn id="16" dur="1000" fill="hold"/>
                                        <p:tgtEl>
                                          <p:spTgt spid="20495"/>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049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descr="1"/>
          <p:cNvSpPr>
            <a:spLocks noChangeArrowheads="1"/>
          </p:cNvSpPr>
          <p:nvPr/>
        </p:nvSpPr>
        <p:spPr bwMode="auto">
          <a:xfrm>
            <a:off x="685800" y="498475"/>
            <a:ext cx="8153400" cy="5622925"/>
          </a:xfrm>
          <a:prstGeom prst="rect">
            <a:avLst/>
          </a:prstGeom>
          <a:noFill/>
          <a:ln>
            <a:noFill/>
          </a:ln>
          <a:effectLst/>
          <a:extLst>
            <a:ext uri="{909E8E84-426E-40DD-AFC4-6F175D3DCCD1}">
              <a14:hiddenFill xmlns:a14="http://schemas.microsoft.com/office/drawing/2010/main">
                <a:blipFill dpi="0" rotWithShape="1">
                  <a:blip r:embed="rId2"/>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US" sz="1400"/>
              <a:t>- </a:t>
            </a:r>
            <a:r>
              <a:rPr lang="en-US" sz="1400">
                <a:solidFill>
                  <a:srgbClr val="0000FF"/>
                </a:solidFill>
              </a:rPr>
              <a:t>Đọc lần 2 có hình ảnh, trích dẫn</a:t>
            </a:r>
          </a:p>
          <a:p>
            <a:pPr algn="l"/>
            <a:r>
              <a:rPr lang="en-US" sz="1400">
                <a:solidFill>
                  <a:srgbClr val="0000FF"/>
                </a:solidFill>
              </a:rPr>
              <a:t>+ Các con biết không mùa xuân ánh nắng rất dịu dàngvà ấm áp còn mùa hè thì ánh nắmg rất giận giữ đấy (Đọc từ đầu đến ánh nắng mùa hè ) </a:t>
            </a:r>
          </a:p>
          <a:p>
            <a:pPr algn="l"/>
            <a:r>
              <a:rPr lang="en-US" sz="1400">
                <a:solidFill>
                  <a:srgbClr val="0000FF"/>
                </a:solidFill>
              </a:rPr>
              <a:t>+ Mùa thu và mùa đông thì trời nắng rất ít (Đọc hết)</a:t>
            </a:r>
          </a:p>
          <a:p>
            <a:pPr algn="l"/>
            <a:r>
              <a:rPr lang="en-US" sz="1400">
                <a:solidFill>
                  <a:srgbClr val="0000FF"/>
                </a:solidFill>
              </a:rPr>
              <a:t>- Đàm thoại vầ nội dung bài thơ</a:t>
            </a:r>
          </a:p>
          <a:p>
            <a:pPr algn="l"/>
            <a:r>
              <a:rPr lang="en-US" sz="1400">
                <a:solidFill>
                  <a:srgbClr val="0000FF"/>
                </a:solidFill>
              </a:rPr>
              <a:t>+ Bài thơ có tựa đề là gì?</a:t>
            </a:r>
          </a:p>
          <a:p>
            <a:pPr algn="l"/>
            <a:r>
              <a:rPr lang="en-US" sz="1400">
                <a:solidFill>
                  <a:srgbClr val="0000FF"/>
                </a:solidFill>
              </a:rPr>
              <a:t>+ Bài thơ do ai sáng tác?</a:t>
            </a:r>
          </a:p>
          <a:p>
            <a:pPr algn="l"/>
            <a:r>
              <a:rPr lang="en-US" sz="1400">
                <a:solidFill>
                  <a:srgbClr val="0000FF"/>
                </a:solidFill>
              </a:rPr>
              <a:t>+ Tác giả miêu tả ánh nắng mùa xuân như thế nào?</a:t>
            </a:r>
          </a:p>
          <a:p>
            <a:pPr algn="l"/>
            <a:r>
              <a:rPr lang="en-US" sz="1400">
                <a:solidFill>
                  <a:srgbClr val="0000FF"/>
                </a:solidFill>
              </a:rPr>
              <a:t>+ Còn mùa hè thời tiết ra sao?</a:t>
            </a:r>
          </a:p>
          <a:p>
            <a:pPr algn="l"/>
            <a:r>
              <a:rPr lang="en-US" sz="1400">
                <a:solidFill>
                  <a:srgbClr val="0000FF"/>
                </a:solidFill>
              </a:rPr>
              <a:t>+ Tác giả miêu tả ánh nắng mùa thu có màu gì?</a:t>
            </a:r>
          </a:p>
          <a:p>
            <a:pPr algn="l"/>
            <a:r>
              <a:rPr lang="en-US" sz="1400">
                <a:solidFill>
                  <a:srgbClr val="0000FF"/>
                </a:solidFill>
              </a:rPr>
              <a:t>+ Còn mùa đông tác giả miêu tả trời có nắng không các con? Câu thơ nào thể hiện điều đó?</a:t>
            </a:r>
          </a:p>
          <a:p>
            <a:pPr algn="l"/>
            <a:r>
              <a:rPr lang="en-US" sz="1400">
                <a:solidFill>
                  <a:srgbClr val="0000FF"/>
                </a:solidFill>
              </a:rPr>
              <a:t>+ Qua bài thơ con thấy một năm thì có mấy mùa? Đó là những mùa nào?</a:t>
            </a:r>
          </a:p>
          <a:p>
            <a:pPr algn="l"/>
            <a:r>
              <a:rPr lang="en-US" sz="1400">
                <a:solidFill>
                  <a:srgbClr val="0000FF"/>
                </a:solidFill>
              </a:rPr>
              <a:t>+ Khi chuyển mùa thời tiết thay đổi con phải làm gì để bảo vệ cơ thể mình?</a:t>
            </a:r>
          </a:p>
          <a:p>
            <a:pPr algn="l"/>
            <a:r>
              <a:rPr lang="en-US" sz="1400">
                <a:solidFill>
                  <a:srgbClr val="0000FF"/>
                </a:solidFill>
              </a:rPr>
              <a:t>- Cho trẻ xem hình ảnh về một số trang phục mùa đông và mùa hè</a:t>
            </a:r>
          </a:p>
          <a:p>
            <a:pPr algn="l"/>
            <a:r>
              <a:rPr lang="en-US" sz="1400">
                <a:solidFill>
                  <a:srgbClr val="0000FF"/>
                </a:solidFill>
              </a:rPr>
              <a:t>- Cho trẻ đọc thơ theo nhóm, tổ, các nhân</a:t>
            </a:r>
          </a:p>
          <a:p>
            <a:pPr algn="l"/>
            <a:r>
              <a:rPr lang="en-US" sz="1400" b="1">
                <a:solidFill>
                  <a:srgbClr val="0000FF"/>
                </a:solidFill>
              </a:rPr>
              <a:t>* Trò chơi:</a:t>
            </a:r>
            <a:endParaRPr lang="en-US" sz="1400">
              <a:solidFill>
                <a:srgbClr val="0000FF"/>
              </a:solidFill>
            </a:endParaRPr>
          </a:p>
          <a:p>
            <a:pPr algn="l"/>
            <a:r>
              <a:rPr lang="en-US" sz="1400">
                <a:solidFill>
                  <a:srgbClr val="0000FF"/>
                </a:solidFill>
              </a:rPr>
              <a:t>- TC1: Nhìn nhanh đoán đúng (Cô có 4 ô số mỗi ô số có một hình ảnh liên quan đến bài thơ trẻ sẽ chọn ô số và đọc đúng nững câu thơ có liên quan đến hình ảnh đó)</a:t>
            </a:r>
          </a:p>
          <a:p>
            <a:pPr algn="l"/>
            <a:r>
              <a:rPr lang="en-US" sz="1400">
                <a:solidFill>
                  <a:srgbClr val="0000FF"/>
                </a:solidFill>
              </a:rPr>
              <a:t>- TC2: Bé nhanh tay: (Cô có những hình ảnh, trang phục liên quan đến 4 mùa bên dưới hình ảnh có chứa từ liên quan đến hình ảnh đó cho trẻ tìm chữ cái đã học rồi chứa trong từ đó)</a:t>
            </a:r>
          </a:p>
          <a:p>
            <a:pPr algn="l"/>
            <a:r>
              <a:rPr lang="en-US" sz="1400">
                <a:solidFill>
                  <a:srgbClr val="0000FF"/>
                </a:solidFill>
              </a:rPr>
              <a:t>- TC3: Bé thông minh: (Cô có rất nhiều bông hoa bên trong chứa những điều bí ẩn trẻ chọn bông hoa và trả lời, thực hiện chính xác theo điều bí ẩn đó)</a:t>
            </a:r>
          </a:p>
          <a:p>
            <a:pPr algn="l"/>
            <a:r>
              <a:rPr lang="en-US" sz="1400" b="1">
                <a:solidFill>
                  <a:srgbClr val="0000FF"/>
                </a:solidFill>
              </a:rPr>
              <a:t>* Kết thúc:</a:t>
            </a:r>
            <a:endParaRPr lang="en-US" sz="1400">
              <a:solidFill>
                <a:srgbClr val="0000FF"/>
              </a:solidFill>
            </a:endParaRPr>
          </a:p>
          <a:p>
            <a:pPr algn="l"/>
            <a:r>
              <a:rPr lang="en-US" sz="1400">
                <a:solidFill>
                  <a:srgbClr val="0000FF"/>
                </a:solidFill>
              </a:rPr>
              <a:t>- Giáo dục trẻ biết giữ gìn sức khoẻ khi thời tiết thay đổi</a:t>
            </a:r>
          </a:p>
          <a:p>
            <a:pPr algn="l"/>
            <a:r>
              <a:rPr lang="en-US" sz="1400">
                <a:solidFill>
                  <a:srgbClr val="0000FF"/>
                </a:solidFill>
              </a:rPr>
              <a:t>- Đọc thơ kết thúc</a:t>
            </a:r>
          </a:p>
          <a:p>
            <a:pPr algn="l" eaLnBrk="0" hangingPunct="0"/>
            <a:endParaRPr lang="en-US" sz="1400">
              <a:solidFill>
                <a:srgbClr val="0000FF"/>
              </a:solidFill>
            </a:endParaRPr>
          </a:p>
        </p:txBody>
      </p:sp>
      <p:pic>
        <p:nvPicPr>
          <p:cNvPr id="31749" name="Picture 5" descr="hoa v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9850"/>
            <a:ext cx="9144000" cy="6788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65138"/>
            <a:ext cx="7162800" cy="575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hoa v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76200"/>
            <a:ext cx="8535988" cy="6642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heel(4)">
                                      <p:cBhvr>
                                        <p:cTn id="7"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90550"/>
            <a:ext cx="6705600" cy="5276850"/>
          </a:xfrm>
          <a:prstGeom prst="rect">
            <a:avLst/>
          </a:prstGeom>
          <a:noFill/>
          <a:ln w="57150">
            <a:solidFill>
              <a:srgbClr val="3333CC"/>
            </a:solidFill>
            <a:miter lim="800000"/>
            <a:headEnd/>
            <a:tailEnd/>
          </a:ln>
          <a:extLst>
            <a:ext uri="{909E8E84-426E-40DD-AFC4-6F175D3DCCD1}">
              <a14:hiddenFill xmlns:a14="http://schemas.microsoft.com/office/drawing/2010/main">
                <a:solidFill>
                  <a:srgbClr val="FFFFFF"/>
                </a:solidFill>
              </a14:hiddenFill>
            </a:ext>
          </a:extLst>
        </p:spPr>
      </p:pic>
      <p:pic>
        <p:nvPicPr>
          <p:cNvPr id="3077" name="Picture 5" descr="hoa v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15900"/>
            <a:ext cx="8535988" cy="6642100"/>
          </a:xfrm>
          <a:prstGeom prst="rect">
            <a:avLst/>
          </a:prstGeom>
          <a:noFill/>
          <a:extLst>
            <a:ext uri="{909E8E84-426E-40DD-AFC4-6F175D3DCCD1}">
              <a14:hiddenFill xmlns:a14="http://schemas.microsoft.com/office/drawing/2010/main">
                <a:solidFill>
                  <a:srgbClr val="FFFFFF"/>
                </a:solidFill>
              </a14:hiddenFill>
            </a:ext>
          </a:extLst>
        </p:spPr>
      </p:pic>
      <p:sp>
        <p:nvSpPr>
          <p:cNvPr id="3078" name="Text Box 6" descr="1"/>
          <p:cNvSpPr txBox="1">
            <a:spLocks noChangeArrowheads="1"/>
          </p:cNvSpPr>
          <p:nvPr/>
        </p:nvSpPr>
        <p:spPr bwMode="auto">
          <a:xfrm>
            <a:off x="4495800" y="5257800"/>
            <a:ext cx="3276600" cy="579438"/>
          </a:xfrm>
          <a:prstGeom prst="rect">
            <a:avLst/>
          </a:prstGeom>
          <a:noFill/>
          <a:ln>
            <a:noFill/>
          </a:ln>
          <a:effectLst/>
          <a:extLst>
            <a:ext uri="{909E8E84-426E-40DD-AFC4-6F175D3DCCD1}">
              <a14:hiddenFill xmlns:a14="http://schemas.microsoft.com/office/drawing/2010/main">
                <a:blipFill dpi="0" rotWithShape="1">
                  <a:blip r:embed="rId4"/>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FFFF00"/>
                </a:solidFill>
              </a:rPr>
              <a:t>Hung hăng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heel(4)">
                                      <p:cBhvr>
                                        <p:cTn id="7" dur="2000"/>
                                        <p:tgtEl>
                                          <p:spTgt spid="30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3078"/>
                                        </p:tgtEl>
                                        <p:attrNameLst>
                                          <p:attrName>style.visibility</p:attrName>
                                        </p:attrNameLst>
                                      </p:cBhvr>
                                      <p:to>
                                        <p:strVal val="visible"/>
                                      </p:to>
                                    </p:set>
                                    <p:anim by="(-#ppt_w*2)" calcmode="lin" valueType="num">
                                      <p:cBhvr rctx="PPT">
                                        <p:cTn id="12" dur="1500" autoRev="1" fill="hold">
                                          <p:stCondLst>
                                            <p:cond delay="0"/>
                                          </p:stCondLst>
                                        </p:cTn>
                                        <p:tgtEl>
                                          <p:spTgt spid="3078"/>
                                        </p:tgtEl>
                                        <p:attrNameLst>
                                          <p:attrName>ppt_w</p:attrName>
                                        </p:attrNameLst>
                                      </p:cBhvr>
                                    </p:anim>
                                    <p:anim by="(#ppt_w*0.50)" calcmode="lin" valueType="num">
                                      <p:cBhvr>
                                        <p:cTn id="13" dur="1500" decel="50000" autoRev="1" fill="hold">
                                          <p:stCondLst>
                                            <p:cond delay="0"/>
                                          </p:stCondLst>
                                        </p:cTn>
                                        <p:tgtEl>
                                          <p:spTgt spid="3078"/>
                                        </p:tgtEl>
                                        <p:attrNameLst>
                                          <p:attrName>ppt_x</p:attrName>
                                        </p:attrNameLst>
                                      </p:cBhvr>
                                    </p:anim>
                                    <p:anim from="(-#ppt_h/2)" to="(#ppt_y)" calcmode="lin" valueType="num">
                                      <p:cBhvr>
                                        <p:cTn id="14" dur="3000" fill="hold">
                                          <p:stCondLst>
                                            <p:cond delay="0"/>
                                          </p:stCondLst>
                                        </p:cTn>
                                        <p:tgtEl>
                                          <p:spTgt spid="3078"/>
                                        </p:tgtEl>
                                        <p:attrNameLst>
                                          <p:attrName>ppt_y</p:attrName>
                                        </p:attrNameLst>
                                      </p:cBhvr>
                                    </p:anim>
                                    <p:animRot by="21600000">
                                      <p:cBhvr>
                                        <p:cTn id="15" dur="3000" fill="hold">
                                          <p:stCondLst>
                                            <p:cond delay="0"/>
                                          </p:stCondLst>
                                        </p:cTn>
                                        <p:tgtEl>
                                          <p:spTgt spid="307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63563"/>
            <a:ext cx="6705600" cy="4922837"/>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descr="hoa v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76200"/>
            <a:ext cx="8535988" cy="6642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heel(4)">
                                      <p:cBhvr>
                                        <p:cTn id="7"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796925"/>
            <a:ext cx="6324600" cy="5407025"/>
          </a:xfrm>
          <a:prstGeom prst="rect">
            <a:avLst/>
          </a:prstGeom>
          <a:noFill/>
          <a:ln w="5715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hoa v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76200"/>
            <a:ext cx="8535988" cy="6642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heel(4)">
                                      <p:cBhvr>
                                        <p:cTn id="7"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435661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275" y="719138"/>
            <a:ext cx="6267450" cy="5419725"/>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oa v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15900"/>
            <a:ext cx="8535988" cy="6642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4" name="Picture 8" descr="Imag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95400"/>
            <a:ext cx="5676900" cy="380365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4585" name="Picture 9" descr="hoa v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15900"/>
            <a:ext cx="8535988" cy="6337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1">
          <a:blip xmlns:r="http://schemas.openxmlformats.org/officeDocument/2006/relationships" r:embed="rId1"/>
          <a:srcRect/>
          <a:stretch>
            <a:fillRect/>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blipFill dpi="0" rotWithShape="1">
          <a:blip xmlns:r="http://schemas.openxmlformats.org/officeDocument/2006/relationships" r:embed="rId1"/>
          <a:srcRect/>
          <a:stretch>
            <a:fillRect/>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aple">
  <a:themeElements>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Nang bon mua</Template>
  <TotalTime>9</TotalTime>
  <Words>714</Words>
  <Application>Microsoft Office PowerPoint</Application>
  <PresentationFormat>On-screen Show (4:3)</PresentationFormat>
  <Paragraphs>79</Paragraphs>
  <Slides>22</Slides>
  <Notes>0</Notes>
  <HiddenSlides>0</HiddenSlides>
  <MMClips>1</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Default Design</vt:lpstr>
      <vt:lpstr>Maple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Windows User</cp:lastModifiedBy>
  <cp:revision>2</cp:revision>
  <dcterms:created xsi:type="dcterms:W3CDTF">2018-04-05T14:28:01Z</dcterms:created>
  <dcterms:modified xsi:type="dcterms:W3CDTF">2018-04-05T16:30:11Z</dcterms:modified>
</cp:coreProperties>
</file>