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1FE31-AD6E-4767-9B09-8CB6CB8AD70C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C3FD0-21F9-48B2-B0D8-D98E1337F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C3FD0-21F9-48B2-B0D8-D98E1337FD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1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7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4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7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2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BDD7-EE12-4B91-80F3-F1C507F67240}" type="datetimeFigureOut">
              <a:rPr lang="en-US" smtClean="0"/>
              <a:t>06/04/2018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14A9-6A8A-43CE-A540-CEFA4B056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40" y="0"/>
            <a:ext cx="9227740" cy="6843985"/>
          </a:xfrm>
        </p:spPr>
      </p:pic>
      <p:sp>
        <p:nvSpPr>
          <p:cNvPr id="5" name="TextBox 4"/>
          <p:cNvSpPr txBox="1"/>
          <p:nvPr/>
        </p:nvSpPr>
        <p:spPr>
          <a:xfrm>
            <a:off x="1565562" y="175275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MẦM NON PHÚC ĐỒNG</a:t>
            </a:r>
            <a:endParaRPr lang="en-US" b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118" y="1676400"/>
            <a:ext cx="4985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QUEN VĂN HỌC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4267200"/>
            <a:ext cx="56498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187406"/>
            <a:ext cx="36679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253" t="4942" r="13429" b="4562"/>
          <a:stretch/>
        </p:blipFill>
        <p:spPr bwMode="auto">
          <a:xfrm>
            <a:off x="-6927" y="0"/>
            <a:ext cx="9144000" cy="6823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78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ện kể bé nghe - Gấu con bị sâu răng - Chuyện hiện đại giúp bé có thói quen tố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3218" cy="6858000"/>
          </a:xfrm>
        </p:spPr>
      </p:pic>
    </p:spTree>
    <p:extLst>
      <p:ext uri="{BB962C8B-B14F-4D97-AF65-F5344CB8AC3E}">
        <p14:creationId xmlns:p14="http://schemas.microsoft.com/office/powerpoint/2010/main" val="34444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5304" t="6207" r="12787"/>
          <a:stretch/>
        </p:blipFill>
        <p:spPr bwMode="auto">
          <a:xfrm>
            <a:off x="-7620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5890" t="3802" r="16737" b="5323"/>
          <a:stretch/>
        </p:blipFill>
        <p:spPr bwMode="auto">
          <a:xfrm>
            <a:off x="13855" y="0"/>
            <a:ext cx="913014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93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5390" t="3802" r="16421" b="72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857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6887" t="3423" r="15780" b="6083"/>
          <a:stretch/>
        </p:blipFill>
        <p:spPr bwMode="auto">
          <a:xfrm>
            <a:off x="0" y="0"/>
            <a:ext cx="9144000" cy="678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36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6887" t="4943" r="17703" b="8746"/>
          <a:stretch/>
        </p:blipFill>
        <p:spPr bwMode="auto">
          <a:xfrm>
            <a:off x="-90055" y="48491"/>
            <a:ext cx="916478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90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225" t="4943" r="13399" b="26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81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466" t="3042" r="14069"/>
          <a:stretch/>
        </p:blipFill>
        <p:spPr bwMode="auto">
          <a:xfrm>
            <a:off x="0" y="6926"/>
            <a:ext cx="9144000" cy="6851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72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466" r="13428" b="34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56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46&quot;&gt;&lt;property id=&quot;20148&quot; value=&quot;5&quot;/&gt;&lt;property id=&quot;20300&quot; value=&quot;Slide 1&quot;/&gt;&lt;property id=&quot;20307&quot; value=&quot;265&quot;/&gt;&lt;/object&gt;&lt;object type=&quot;3&quot; unique_id=&quot;10047&quot;&gt;&lt;property id=&quot;20148&quot; value=&quot;5&quot;/&gt;&lt;property id=&quot;20300&quot; value=&quot;Slide 11&quot;/&gt;&lt;property id=&quot;20307&quot; value=&quot;266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45</Words>
  <Application>Microsoft Office PowerPoint</Application>
  <PresentationFormat>On-screen Show (4:3)</PresentationFormat>
  <Paragraphs>8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Le Phan Danh</dc:creator>
  <cp:lastModifiedBy>Dang Le Phan Danh</cp:lastModifiedBy>
  <cp:revision>15</cp:revision>
  <dcterms:created xsi:type="dcterms:W3CDTF">2017-12-01T06:16:36Z</dcterms:created>
  <dcterms:modified xsi:type="dcterms:W3CDTF">2018-04-06T01:41:01Z</dcterms:modified>
</cp:coreProperties>
</file>