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71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8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7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9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8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6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87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4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0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E8920-230B-45CC-B33A-A9B75690CA6F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8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8920-230B-45CC-B33A-A9B75690CA6F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B44F4-E6F0-4EC6-82ED-D1108A253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4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prstTxWarp prst="textChevron">
              <a:avLst/>
            </a:prstTxWarp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0574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Bài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Tô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màu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biển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đảo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quê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hương</a:t>
            </a:r>
            <a:endParaRPr lang="en-US" sz="36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Giáo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viên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Bùi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Thị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Như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381000"/>
            <a:ext cx="9372600" cy="5943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Chào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mừng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đến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với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tiến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học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74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Em-Di-Choi-Thuyen-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7" y="27708"/>
            <a:ext cx="9297941" cy="683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7609" cy="6858000"/>
          </a:xfrm>
        </p:spPr>
      </p:pic>
    </p:spTree>
    <p:extLst>
      <p:ext uri="{BB962C8B-B14F-4D97-AF65-F5344CB8AC3E}">
        <p14:creationId xmlns:p14="http://schemas.microsoft.com/office/powerpoint/2010/main" val="3724501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35082"/>
          </a:xfrm>
        </p:spPr>
      </p:pic>
    </p:spTree>
    <p:extLst>
      <p:ext uri="{BB962C8B-B14F-4D97-AF65-F5344CB8AC3E}">
        <p14:creationId xmlns:p14="http://schemas.microsoft.com/office/powerpoint/2010/main" val="4190951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7150" cy="6857999"/>
          </a:xfrm>
        </p:spPr>
      </p:pic>
    </p:spTree>
    <p:extLst>
      <p:ext uri="{BB962C8B-B14F-4D97-AF65-F5344CB8AC3E}">
        <p14:creationId xmlns:p14="http://schemas.microsoft.com/office/powerpoint/2010/main" val="3701164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800" smtClean="0">
                <a:solidFill>
                  <a:srgbClr val="FF0000"/>
                </a:solidFill>
              </a:rPr>
              <a:t>        </a:t>
            </a:r>
            <a:r>
              <a:rPr lang="vi-VN" sz="4800" smtClean="0">
                <a:solidFill>
                  <a:srgbClr val="FF0000"/>
                </a:solidFill>
              </a:rPr>
              <a:t>hướng </a:t>
            </a:r>
            <a:r>
              <a:rPr lang="vi-VN" sz="4800" dirty="0">
                <a:solidFill>
                  <a:srgbClr val="FF0000"/>
                </a:solidFill>
              </a:rPr>
              <a:t>dẫn trẻ tô màu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6319" y="1676400"/>
            <a:ext cx="7171386" cy="30452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Cô</a:t>
            </a:r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giới</a:t>
            </a:r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thiệu</a:t>
            </a:r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tranh</a:t>
            </a:r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mẫu</a:t>
            </a:r>
            <a:endParaRPr lang="en-US" sz="5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7114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32</Words>
  <Application>Microsoft Office PowerPoint</Application>
  <PresentationFormat>On-screen Show (4:3)</PresentationFormat>
  <Paragraphs>11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AutoBVT</dc:creator>
  <cp:lastModifiedBy>AutoBVT</cp:lastModifiedBy>
  <cp:revision>4</cp:revision>
  <dcterms:created xsi:type="dcterms:W3CDTF">2017-04-25T14:54:05Z</dcterms:created>
  <dcterms:modified xsi:type="dcterms:W3CDTF">2017-04-26T01:08:07Z</dcterms:modified>
</cp:coreProperties>
</file>