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8" r:id="rId3"/>
    <p:sldId id="259" r:id="rId4"/>
    <p:sldId id="267" r:id="rId5"/>
    <p:sldId id="261" r:id="rId6"/>
    <p:sldId id="269" r:id="rId7"/>
    <p:sldId id="268" r:id="rId8"/>
    <p:sldId id="25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>
        <p:scale>
          <a:sx n="77" d="100"/>
          <a:sy n="77" d="100"/>
        </p:scale>
        <p:origin x="-1164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7BA1-D49F-40FD-904B-D9E6CBB56A0D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B6550-DBCE-4738-AC3C-54EB76414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7BA1-D49F-40FD-904B-D9E6CBB56A0D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B6550-DBCE-4738-AC3C-54EB76414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7BA1-D49F-40FD-904B-D9E6CBB56A0D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B6550-DBCE-4738-AC3C-54EB76414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7BA1-D49F-40FD-904B-D9E6CBB56A0D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B6550-DBCE-4738-AC3C-54EB76414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7BA1-D49F-40FD-904B-D9E6CBB56A0D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B6550-DBCE-4738-AC3C-54EB76414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7BA1-D49F-40FD-904B-D9E6CBB56A0D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B6550-DBCE-4738-AC3C-54EB76414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7BA1-D49F-40FD-904B-D9E6CBB56A0D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B6550-DBCE-4738-AC3C-54EB76414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7BA1-D49F-40FD-904B-D9E6CBB56A0D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B6550-DBCE-4738-AC3C-54EB76414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7BA1-D49F-40FD-904B-D9E6CBB56A0D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B6550-DBCE-4738-AC3C-54EB76414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7BA1-D49F-40FD-904B-D9E6CBB56A0D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B6550-DBCE-4738-AC3C-54EB76414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7BA1-D49F-40FD-904B-D9E6CBB56A0D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B6550-DBCE-4738-AC3C-54EB76414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47BA1-D49F-40FD-904B-D9E6CBB56A0D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B6550-DBCE-4738-AC3C-54EB76414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689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2054" name="Picture 6" descr="Kết quả hình ảnh cho anh n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657600" y="1143000"/>
            <a:ext cx="533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/>
              <a:t>H</a:t>
            </a:r>
            <a:r>
              <a:rPr lang="en-US" sz="2400" b="1" dirty="0" smtClean="0">
                <a:latin typeface=".VnAvant" pitchFamily="34" charset="0"/>
              </a:rPr>
              <a:t>o¹t ®</a:t>
            </a:r>
            <a:r>
              <a:rPr lang="en-US" sz="2400" b="1" dirty="0" err="1" smtClean="0">
                <a:latin typeface=".VnAvant" pitchFamily="34" charset="0"/>
              </a:rPr>
              <a:t>éng</a:t>
            </a:r>
            <a:r>
              <a:rPr lang="en-US" sz="2400" b="1" dirty="0" smtClean="0">
                <a:latin typeface=".VnAvant" pitchFamily="34" charset="0"/>
              </a:rPr>
              <a:t>: </a:t>
            </a:r>
            <a:r>
              <a:rPr lang="en-US" sz="2400" b="1" dirty="0" err="1" smtClean="0">
                <a:latin typeface=".VnAvant" pitchFamily="34" charset="0"/>
              </a:rPr>
              <a:t>Nhận</a:t>
            </a:r>
            <a:r>
              <a:rPr lang="en-US" sz="2400" b="1" dirty="0" smtClean="0">
                <a:latin typeface=".VnAvant" pitchFamily="34" charset="0"/>
              </a:rPr>
              <a:t> </a:t>
            </a:r>
            <a:r>
              <a:rPr lang="en-US" sz="2400" b="1" dirty="0" err="1" smtClean="0">
                <a:latin typeface=".VnAvant" pitchFamily="34" charset="0"/>
              </a:rPr>
              <a:t>biết</a:t>
            </a:r>
            <a:r>
              <a:rPr lang="en-US" sz="2400" b="1" dirty="0" smtClean="0">
                <a:latin typeface=".VnAvant" pitchFamily="34" charset="0"/>
              </a:rPr>
              <a:t> </a:t>
            </a:r>
            <a:r>
              <a:rPr lang="en-US" sz="2400" b="1" dirty="0" err="1" smtClean="0">
                <a:latin typeface=".VnAvant" pitchFamily="34" charset="0"/>
              </a:rPr>
              <a:t>tập</a:t>
            </a:r>
            <a:r>
              <a:rPr lang="en-US" sz="2400" b="1" dirty="0" smtClean="0">
                <a:latin typeface=".VnAvant" pitchFamily="34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 smtClean="0">
                <a:latin typeface=".VnAvant" pitchFamily="34" charset="0"/>
              </a:rPr>
              <a:t/>
            </a:r>
            <a:br>
              <a:rPr lang="en-US" sz="2400" b="1" dirty="0" smtClean="0">
                <a:latin typeface=".VnAvant" pitchFamily="34" charset="0"/>
              </a:rPr>
            </a:br>
            <a:r>
              <a:rPr lang="en-US" sz="2400" b="1" dirty="0" smtClean="0">
                <a:latin typeface=".VnAvant" pitchFamily="34" charset="0"/>
              </a:rPr>
              <a:t>§Ò </a:t>
            </a:r>
            <a:r>
              <a:rPr lang="en-US" sz="2400" b="1" dirty="0" err="1" smtClean="0">
                <a:latin typeface=".VnAvant" pitchFamily="34" charset="0"/>
              </a:rPr>
              <a:t>tµi</a:t>
            </a:r>
            <a:r>
              <a:rPr lang="en-US" sz="2400" b="1" dirty="0" smtClean="0">
                <a:latin typeface=".VnAvant" pitchFamily="34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 smtClean="0">
                <a:latin typeface=".VnAvant" pitchFamily="34" charset="0"/>
              </a:rPr>
              <a:t>Ng­ưêi</a:t>
            </a:r>
            <a:r>
              <a:rPr lang="en-US" sz="2400" b="1" dirty="0" smtClean="0">
                <a:latin typeface=".VnAvant" pitchFamily="34" charset="0"/>
              </a:rPr>
              <a:t> d¹y: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Thùy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28" y="533400"/>
            <a:ext cx="92964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92976" y="6088559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.VnAvant" pitchFamily="34" charset="0"/>
              </a:rPr>
              <a:t>Cành</a:t>
            </a:r>
            <a:r>
              <a:rPr lang="en-US" sz="4400" b="1" dirty="0" smtClean="0">
                <a:latin typeface=".VnAvant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</a:rPr>
              <a:t>hoa</a:t>
            </a:r>
            <a:r>
              <a:rPr lang="en-US" sz="4400" b="1" dirty="0" smtClean="0">
                <a:latin typeface=".VnAvant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</a:rPr>
              <a:t>đào</a:t>
            </a:r>
            <a:endParaRPr lang="en-US" sz="4400" b="1" dirty="0">
              <a:latin typeface=".VnAvan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199"/>
            <a:ext cx="8458200" cy="525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vbb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5943600"/>
            <a:ext cx="5257800" cy="8381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err="1" smtClean="0"/>
              <a:t>Bông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hoa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đào</a:t>
            </a:r>
            <a:endParaRPr lang="en-US" sz="4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9075"/>
            <a:ext cx="8915400" cy="549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90800" y="5874841"/>
            <a:ext cx="487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.VnAvant" pitchFamily="34" charset="0"/>
              </a:rPr>
              <a:t>Tết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mọi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người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đi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mua</a:t>
            </a:r>
            <a:endParaRPr lang="en-US" sz="2800" b="1" dirty="0" smtClean="0">
              <a:latin typeface=".VnAvant" pitchFamily="34" charset="0"/>
            </a:endParaRPr>
          </a:p>
          <a:p>
            <a:pPr algn="ctr"/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hoa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đào</a:t>
            </a:r>
            <a:endParaRPr lang="en-US" sz="2800" b="1" dirty="0">
              <a:latin typeface=".VnAvant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5394"/>
            <a:ext cx="4495800" cy="5389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6199"/>
            <a:ext cx="4246605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err="1" smtClean="0"/>
              <a:t>Mở</a:t>
            </a:r>
            <a:r>
              <a:rPr lang="en-US" dirty="0" smtClean="0"/>
              <a:t> </a:t>
            </a:r>
            <a:r>
              <a:rPr lang="en-US" dirty="0" err="1" smtClean="0"/>
              <a:t>rộng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latin typeface=".VnAvan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840105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09800" y="304800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.VnAvant" pitchFamily="34" charset="0"/>
              </a:rPr>
              <a:t>Më</a:t>
            </a:r>
            <a:r>
              <a:rPr lang="en-US" sz="4400" b="1" dirty="0" smtClean="0">
                <a:latin typeface=".VnAvant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</a:rPr>
              <a:t>réng</a:t>
            </a:r>
            <a:endParaRPr lang="en-US" sz="4400" b="1" dirty="0">
              <a:latin typeface=".VnAvant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4953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789" y="1524000"/>
            <a:ext cx="4184822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325</TotalTime>
  <Words>27</Words>
  <Application>Microsoft Office PowerPoint</Application>
  <PresentationFormat>On-screen Show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  </vt:lpstr>
      <vt:lpstr>PowerPoint Presentation</vt:lpstr>
      <vt:lpstr>PowerPoint Presentation</vt:lpstr>
      <vt:lpstr>vbb</vt:lpstr>
      <vt:lpstr>PowerPoint Presentation</vt:lpstr>
      <vt:lpstr>Mở rộng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Windows User</cp:lastModifiedBy>
  <cp:revision>17</cp:revision>
  <dcterms:created xsi:type="dcterms:W3CDTF">2018-01-15T02:24:20Z</dcterms:created>
  <dcterms:modified xsi:type="dcterms:W3CDTF">2018-02-02T07:47:42Z</dcterms:modified>
</cp:coreProperties>
</file>