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1" r:id="rId5"/>
    <p:sldId id="256" r:id="rId6"/>
    <p:sldId id="262" r:id="rId7"/>
    <p:sldId id="260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31/01/2018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8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31/01/2018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3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31/01/2018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57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31/01/2018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1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31/01/2018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36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31/01/2018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6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31/01/2018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02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31/01/2018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9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31/01/2018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79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31/01/2018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0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89BE-842E-41F7-AE97-177FFAA9AF0F}" type="datetimeFigureOut">
              <a:rPr lang="en-US" smtClean="0"/>
              <a:t>31/01/2018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91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289BE-842E-41F7-AE97-177FFAA9AF0F}" type="datetimeFigureOut">
              <a:rPr lang="en-US" smtClean="0"/>
              <a:t>31/01/2018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46720-7B8A-4ECF-95A0-2496183A9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28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2720830"/>
            <a:ext cx="449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</a:rPr>
              <a:t>Tiết</a:t>
            </a:r>
            <a:r>
              <a:rPr lang="en-US" sz="3200" b="1" dirty="0" smtClean="0">
                <a:solidFill>
                  <a:srgbClr val="C00000"/>
                </a:solidFill>
              </a:rPr>
              <a:t>: </a:t>
            </a:r>
            <a:r>
              <a:rPr lang="en-US" sz="3200" b="1" dirty="0" err="1" smtClean="0">
                <a:solidFill>
                  <a:srgbClr val="C00000"/>
                </a:solidFill>
              </a:rPr>
              <a:t>Kỹ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năng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thoát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hiểm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sz="3200" b="1" dirty="0" err="1" smtClean="0">
                <a:solidFill>
                  <a:srgbClr val="C00000"/>
                </a:solidFill>
              </a:rPr>
              <a:t>Khối</a:t>
            </a:r>
            <a:r>
              <a:rPr lang="en-US" sz="3200" b="1" dirty="0" smtClean="0">
                <a:solidFill>
                  <a:srgbClr val="C00000"/>
                </a:solidFill>
              </a:rPr>
              <a:t>: </a:t>
            </a:r>
            <a:r>
              <a:rPr lang="en-US" sz="3200" b="1" dirty="0" err="1" smtClean="0">
                <a:solidFill>
                  <a:srgbClr val="C00000"/>
                </a:solidFill>
              </a:rPr>
              <a:t>Mẫu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giáo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lớn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4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562600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218" y="34636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218" y="1524000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9118" y="4038600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379623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991" y="5645727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652654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5675023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3463635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1523999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373" y="-150813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-150813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 descr="AN4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-75407"/>
            <a:ext cx="16002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693718" y="1651575"/>
            <a:ext cx="3868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</a:rPr>
              <a:t>Khám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phá</a:t>
            </a:r>
            <a:r>
              <a:rPr lang="en-US" sz="3200" b="1" dirty="0" smtClean="0">
                <a:solidFill>
                  <a:srgbClr val="C00000"/>
                </a:solidFill>
              </a:rPr>
              <a:t>  </a:t>
            </a:r>
            <a:r>
              <a:rPr lang="en-US" sz="3200" b="1" dirty="0" err="1" smtClean="0">
                <a:solidFill>
                  <a:srgbClr val="C00000"/>
                </a:solidFill>
              </a:rPr>
              <a:t>xã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hội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22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ết quả hình ảnh cho hình ảnh đám lử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8991600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60198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</a:rPr>
              <a:t>Nhìn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thấy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đám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cháy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lớn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bé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sẽ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làm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gì</a:t>
            </a:r>
            <a:r>
              <a:rPr lang="en-US" sz="2800" b="1" dirty="0" smtClean="0">
                <a:solidFill>
                  <a:srgbClr val="FFFF00"/>
                </a:solidFill>
              </a:rPr>
              <a:t>?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78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ết quả hình ảnh cho hình ảnh hỏa hoạn trong nhà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89916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98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</a:rPr>
              <a:t>Nhìn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thấy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đám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cháy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lớn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bé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sẽ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làm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gì</a:t>
            </a:r>
            <a:r>
              <a:rPr lang="en-US" sz="2800" b="1" dirty="0" smtClean="0">
                <a:solidFill>
                  <a:srgbClr val="FFFF00"/>
                </a:solidFill>
              </a:rPr>
              <a:t>?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22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ết quả hình ảnh cho Hình ảnh dạy trẻ thoát hiểm khi có hỏa hoạ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4782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98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</a:rPr>
              <a:t>Việc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</a:rPr>
              <a:t>đầu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</a:rPr>
              <a:t>tiên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</a:rPr>
              <a:t>bé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</a:rPr>
              <a:t>sẽ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</a:rPr>
              <a:t>hô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</a:rPr>
              <a:t>hoán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</a:rPr>
              <a:t>lớn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</a:rPr>
              <a:t>cháy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…</a:t>
            </a:r>
            <a:endParaRPr lang="en-US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82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ỹ năng thoát hiểm, dạy con, báo độ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60198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Nếu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ngay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trong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phòng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bé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thấy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cháy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khói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nghi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ngút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bé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sẽ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làm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gì</a:t>
            </a:r>
            <a:r>
              <a:rPr lang="en-US" sz="2800" b="1" dirty="0" smtClean="0">
                <a:solidFill>
                  <a:srgbClr val="002060"/>
                </a:solidFill>
              </a:rPr>
              <a:t>?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22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5257800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</a:rPr>
              <a:t>Trường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hợp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đang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có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cháy</a:t>
            </a:r>
            <a:r>
              <a:rPr lang="en-US" sz="2800" b="1" dirty="0" smtClean="0">
                <a:solidFill>
                  <a:srgbClr val="FFFF00"/>
                </a:solidFill>
              </a:rPr>
              <a:t>, </a:t>
            </a:r>
            <a:r>
              <a:rPr lang="en-US" sz="2800" b="1" dirty="0" err="1" smtClean="0">
                <a:solidFill>
                  <a:srgbClr val="FFFF00"/>
                </a:solidFill>
              </a:rPr>
              <a:t>đồ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vật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từ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trên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trân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nhà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đang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cháy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và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rơi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xuống</a:t>
            </a:r>
            <a:r>
              <a:rPr lang="en-US" sz="2800" b="1" dirty="0" smtClean="0">
                <a:solidFill>
                  <a:srgbClr val="FFFF00"/>
                </a:solidFill>
              </a:rPr>
              <a:t>, </a:t>
            </a:r>
            <a:r>
              <a:rPr lang="en-US" sz="2800" b="1" dirty="0" err="1" smtClean="0">
                <a:solidFill>
                  <a:srgbClr val="FFFF00"/>
                </a:solidFill>
              </a:rPr>
              <a:t>bé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sẽ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làm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gì</a:t>
            </a:r>
            <a:r>
              <a:rPr lang="en-US" sz="2800" b="1" dirty="0" smtClean="0">
                <a:solidFill>
                  <a:srgbClr val="FFFF00"/>
                </a:solidFill>
              </a:rPr>
              <a:t>?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82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9800"/>
            <a:ext cx="746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Bé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cần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phải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dùng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khăn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ướt</a:t>
            </a:r>
            <a:r>
              <a:rPr lang="en-US" sz="2800" b="1" dirty="0" smtClean="0">
                <a:solidFill>
                  <a:srgbClr val="002060"/>
                </a:solidFill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</a:rPr>
              <a:t>vải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ướt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bịt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vào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mũi</a:t>
            </a:r>
            <a:r>
              <a:rPr lang="en-US" sz="2800" b="1" dirty="0" smtClean="0">
                <a:solidFill>
                  <a:srgbClr val="002060"/>
                </a:solidFill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</a:rPr>
              <a:t>miệng</a:t>
            </a:r>
            <a:r>
              <a:rPr lang="en-US" sz="2800" b="1" dirty="0" smtClean="0">
                <a:solidFill>
                  <a:srgbClr val="002060"/>
                </a:solidFill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</a:rPr>
              <a:t>tìm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cách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thoát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ra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khỏi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đám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cháy</a:t>
            </a:r>
            <a:r>
              <a:rPr lang="en-US" sz="2800" b="1" dirty="0" smtClean="0">
                <a:solidFill>
                  <a:srgbClr val="002060"/>
                </a:solidFill>
              </a:rPr>
              <a:t> an </a:t>
            </a:r>
            <a:r>
              <a:rPr lang="en-US" sz="2800" b="1" dirty="0" err="1" smtClean="0">
                <a:solidFill>
                  <a:srgbClr val="002060"/>
                </a:solidFill>
              </a:rPr>
              <a:t>toàn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22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Kết quả hình ảnh cho Hình ảnh dạy trẻ thoát hiểm khi có hỏa hoạ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98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</a:rPr>
              <a:t>Đi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cúi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người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và</a:t>
            </a:r>
            <a:r>
              <a:rPr lang="en-US" sz="2800" b="1" dirty="0" smtClean="0">
                <a:solidFill>
                  <a:srgbClr val="FFFF00"/>
                </a:solidFill>
              </a:rPr>
              <a:t> men </a:t>
            </a:r>
            <a:r>
              <a:rPr lang="en-US" sz="2800" b="1" dirty="0" err="1" smtClean="0">
                <a:solidFill>
                  <a:srgbClr val="FFFF00"/>
                </a:solidFill>
              </a:rPr>
              <a:t>theo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tường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82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1" y="-27709"/>
            <a:ext cx="90678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98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</a:rPr>
              <a:t>Ở </a:t>
            </a:r>
            <a:r>
              <a:rPr lang="en-US" sz="2800" b="1" dirty="0" err="1" smtClean="0">
                <a:solidFill>
                  <a:srgbClr val="FFFF00"/>
                </a:solidFill>
              </a:rPr>
              <a:t>nhà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tầng</a:t>
            </a:r>
            <a:r>
              <a:rPr lang="en-US" sz="2800" b="1" dirty="0" smtClean="0">
                <a:solidFill>
                  <a:srgbClr val="FFFF00"/>
                </a:solidFill>
              </a:rPr>
              <a:t>- </a:t>
            </a:r>
            <a:r>
              <a:rPr lang="en-US" sz="2800" b="1" dirty="0" err="1" smtClean="0">
                <a:solidFill>
                  <a:srgbClr val="FFFF00"/>
                </a:solidFill>
              </a:rPr>
              <a:t>tìm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đến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lối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cầu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thang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bộ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82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2523</TotalTime>
  <Words>125</Words>
  <Application>Microsoft Office PowerPoint</Application>
  <PresentationFormat>On-screen Show (4:3)</PresentationFormat>
  <Paragraphs>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9</cp:revision>
  <dcterms:created xsi:type="dcterms:W3CDTF">2018-01-22T09:57:40Z</dcterms:created>
  <dcterms:modified xsi:type="dcterms:W3CDTF">2018-01-31T10:09:56Z</dcterms:modified>
</cp:coreProperties>
</file>