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2" d="100"/>
          <a:sy n="72" d="100"/>
        </p:scale>
        <p:origin x="-114" y="-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3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8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8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6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4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5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5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04575-7424-49D1-B9A9-160F100B3BB9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3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2083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Gi¸o</a:t>
            </a:r>
            <a:r>
              <a:rPr lang="en-US" b="1" dirty="0">
                <a:solidFill>
                  <a:srgbClr val="FF0000"/>
                </a:solidFill>
                <a:latin typeface=".VnAvantH" panose="020B7200000000000000" pitchFamily="34" charset="0"/>
              </a:rPr>
              <a:t> ¸n</a:t>
            </a:r>
            <a:r>
              <a:rPr lang="en-US" dirty="0">
                <a:latin typeface=".VnAvant" panose="020B7200000000000000" pitchFamily="34" charset="0"/>
              </a:rPr>
              <a:t/>
            </a:r>
            <a:br>
              <a:rPr lang="en-US" dirty="0">
                <a:latin typeface=".VnAvant" panose="020B7200000000000000" pitchFamily="34" charset="0"/>
              </a:rPr>
            </a:b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Lµm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quen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ch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÷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c¸I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l,m,n</a:t>
            </a:r>
            <a:endParaRPr lang="en-US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3130" y="3615290"/>
            <a:ext cx="5340626" cy="165576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Løa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tuæi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: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MÉu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gi¸o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lín</a:t>
            </a:r>
            <a:endParaRPr lang="en-US" sz="3600" dirty="0">
              <a:solidFill>
                <a:srgbClr val="FF0000"/>
              </a:solidFill>
              <a:latin typeface=".VnAvant" panose="020B7200000000000000" pitchFamily="34" charset="0"/>
            </a:endParaRPr>
          </a:p>
          <a:p>
            <a:pPr algn="l"/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Gi¸o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viªn</a:t>
            </a:r>
            <a:r>
              <a:rPr lang="en-US" sz="36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TrÇn</a:t>
            </a:r>
            <a:r>
              <a:rPr lang="en-US" sz="36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ThÞ</a:t>
            </a:r>
            <a:r>
              <a:rPr lang="en-US" sz="36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BÝch</a:t>
            </a:r>
            <a:r>
              <a:rPr lang="en-US" sz="36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Lan</a:t>
            </a:r>
            <a:endParaRPr lang="en-US" sz="3600" dirty="0">
              <a:solidFill>
                <a:srgbClr val="FF0000"/>
              </a:solidFill>
              <a:latin typeface=".VnAvant" panose="020B7200000000000000" pitchFamily="34" charset="0"/>
            </a:endParaRPr>
          </a:p>
          <a:p>
            <a:pPr algn="l"/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Chñ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®Ò: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Thùc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vËt</a:t>
            </a:r>
            <a:endParaRPr lang="en-US" sz="3600" dirty="0">
              <a:solidFill>
                <a:srgbClr val="FF0000"/>
              </a:solidFill>
              <a:latin typeface=".VnAvant" panose="020B7200000000000000" pitchFamily="34" charset="0"/>
            </a:endParaRPr>
          </a:p>
          <a:p>
            <a:endParaRPr lang="en-US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10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29"/>
          <a:stretch/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634" y="2699957"/>
            <a:ext cx="7500731" cy="98414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Trß</a:t>
            </a:r>
            <a:r>
              <a:rPr lang="en-US" sz="7200" b="1" dirty="0">
                <a:solidFill>
                  <a:srgbClr val="FF0000"/>
                </a:solidFill>
                <a:latin typeface=".VnAvantH" panose="020B7200000000000000" pitchFamily="34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ch¬i</a:t>
            </a:r>
            <a: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  <a:t/>
            </a:r>
            <a:b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</a:b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BÐ </a:t>
            </a:r>
            <a:r>
              <a:rPr lang="en-US" sz="107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tinh</a:t>
            </a: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 m¾t</a:t>
            </a:r>
            <a:endParaRPr lang="en-US" sz="72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9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78"/>
          <a:stretch/>
        </p:blipFill>
        <p:spPr>
          <a:xfrm>
            <a:off x="45508" y="105314"/>
            <a:ext cx="7434470" cy="6871334"/>
          </a:xfrm>
        </p:spPr>
      </p:pic>
      <p:grpSp>
        <p:nvGrpSpPr>
          <p:cNvPr id="28" name="Group 27"/>
          <p:cNvGrpSpPr/>
          <p:nvPr/>
        </p:nvGrpSpPr>
        <p:grpSpPr>
          <a:xfrm>
            <a:off x="1827313" y="710221"/>
            <a:ext cx="821636" cy="1086339"/>
            <a:chOff x="8017564" y="796857"/>
            <a:chExt cx="670894" cy="1086339"/>
          </a:xfrm>
        </p:grpSpPr>
        <p:sp>
          <p:nvSpPr>
            <p:cNvPr id="29" name="Flowchart: Connector 28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0" name="Block Arc 29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Moon 30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469497" y="1232764"/>
            <a:ext cx="821636" cy="1086339"/>
            <a:chOff x="8017564" y="796857"/>
            <a:chExt cx="670894" cy="1086339"/>
          </a:xfrm>
        </p:grpSpPr>
        <p:sp>
          <p:nvSpPr>
            <p:cNvPr id="68" name="Flowchart: Connector 67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69" name="Block Arc 68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" name="Moon 69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Flowchart: Magnetic Disk 78"/>
          <p:cNvSpPr/>
          <p:nvPr/>
        </p:nvSpPr>
        <p:spPr>
          <a:xfrm>
            <a:off x="8401878" y="1562338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1: l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0" name="Flowchart: Magnetic Disk 79"/>
          <p:cNvSpPr/>
          <p:nvPr/>
        </p:nvSpPr>
        <p:spPr>
          <a:xfrm>
            <a:off x="8459858" y="3570304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2: m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1" name="Flowchart: Magnetic Disk 80"/>
          <p:cNvSpPr/>
          <p:nvPr/>
        </p:nvSpPr>
        <p:spPr>
          <a:xfrm>
            <a:off x="8494644" y="5687833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.VnAvant" panose="020B7200000000000000" pitchFamily="34" charset="0"/>
              </a:rPr>
              <a:t>3: n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5252" y="132813"/>
            <a:ext cx="6586246" cy="1018762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BÐ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h·y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h¸i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®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óng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qu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¶ vµ ®Ó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vµo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ræ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cã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ch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÷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t­u¬ng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øng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nhÐ</a:t>
            </a:r>
            <a:endParaRPr lang="en-US" sz="2800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89111" y="2644835"/>
            <a:ext cx="821636" cy="1086339"/>
            <a:chOff x="8017564" y="796857"/>
            <a:chExt cx="670894" cy="1086339"/>
          </a:xfrm>
        </p:grpSpPr>
        <p:sp>
          <p:nvSpPr>
            <p:cNvPr id="5" name="Flowchart: Connector 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17" name="Block Arc 1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Moon 1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0148" y="2314477"/>
            <a:ext cx="821636" cy="1086339"/>
            <a:chOff x="8017564" y="796857"/>
            <a:chExt cx="670894" cy="1086339"/>
          </a:xfrm>
        </p:grpSpPr>
        <p:sp>
          <p:nvSpPr>
            <p:cNvPr id="60" name="Flowchart: Connector 59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61" name="Block Arc 60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Moon 61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073424" y="1512643"/>
            <a:ext cx="821636" cy="1086339"/>
            <a:chOff x="8017564" y="796857"/>
            <a:chExt cx="670894" cy="1086339"/>
          </a:xfrm>
        </p:grpSpPr>
        <p:sp>
          <p:nvSpPr>
            <p:cNvPr id="21" name="Flowchart: Connector 2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22" name="Block Arc 2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Moon 2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492052" y="1615331"/>
            <a:ext cx="821636" cy="1158877"/>
            <a:chOff x="8007561" y="796857"/>
            <a:chExt cx="670894" cy="1158877"/>
          </a:xfrm>
        </p:grpSpPr>
        <p:sp>
          <p:nvSpPr>
            <p:cNvPr id="64" name="Flowchart: Connector 63"/>
            <p:cNvSpPr/>
            <p:nvPr/>
          </p:nvSpPr>
          <p:spPr>
            <a:xfrm>
              <a:off x="8007561" y="1198970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65" name="Block Arc 64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6" name="Moon 65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309843" y="2416181"/>
            <a:ext cx="821636" cy="1086339"/>
            <a:chOff x="8017564" y="796857"/>
            <a:chExt cx="670894" cy="1086339"/>
          </a:xfrm>
        </p:grpSpPr>
        <p:sp>
          <p:nvSpPr>
            <p:cNvPr id="76" name="Flowchart: Connector 75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77" name="Block Arc 7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8" name="Moon 7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784118" y="1593759"/>
            <a:ext cx="821636" cy="1086339"/>
            <a:chOff x="8017564" y="796857"/>
            <a:chExt cx="670894" cy="1086339"/>
          </a:xfrm>
        </p:grpSpPr>
        <p:sp>
          <p:nvSpPr>
            <p:cNvPr id="51" name="Flowchart: Connector 5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52" name="Block Arc 5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Moon 5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437710" y="2454642"/>
            <a:ext cx="821636" cy="1086339"/>
            <a:chOff x="8017564" y="796857"/>
            <a:chExt cx="670894" cy="1086339"/>
          </a:xfrm>
        </p:grpSpPr>
        <p:sp>
          <p:nvSpPr>
            <p:cNvPr id="72" name="Flowchart: Connector 71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73" name="Block Arc 72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4" name="Moon 73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844403" y="1267066"/>
            <a:ext cx="821636" cy="1086339"/>
            <a:chOff x="8017564" y="796857"/>
            <a:chExt cx="670894" cy="1086339"/>
          </a:xfrm>
        </p:grpSpPr>
        <p:sp>
          <p:nvSpPr>
            <p:cNvPr id="47" name="Flowchart: Connector 46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48" name="Block Arc 47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Moon 48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093578" y="452406"/>
            <a:ext cx="821636" cy="1086339"/>
            <a:chOff x="8017564" y="796857"/>
            <a:chExt cx="670894" cy="1086339"/>
          </a:xfrm>
        </p:grpSpPr>
        <p:sp>
          <p:nvSpPr>
            <p:cNvPr id="33" name="Flowchart: Connector 32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4" name="Block Arc 33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Moon 34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974126" y="424981"/>
            <a:ext cx="821636" cy="1086339"/>
            <a:chOff x="8017564" y="796857"/>
            <a:chExt cx="670894" cy="1086339"/>
          </a:xfrm>
        </p:grpSpPr>
        <p:sp>
          <p:nvSpPr>
            <p:cNvPr id="25" name="Flowchart: Connector 2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26" name="Block Arc 25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Moon 26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978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-99647" y="-1"/>
            <a:ext cx="12291647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2027" y="5797386"/>
            <a:ext cx="6980583" cy="861392"/>
          </a:xfrm>
        </p:spPr>
        <p:txBody>
          <a:bodyPr/>
          <a:lstStyle/>
          <a:p>
            <a:r>
              <a:rPr lang="en-US" dirty="0">
                <a:latin typeface=".VnTime" panose="020B7200000000000000" pitchFamily="34" charset="0"/>
              </a:rPr>
              <a:t>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83" y="1230881"/>
            <a:ext cx="8474767" cy="4367283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26623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17821" y="5891087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0" b="1" dirty="0">
              <a:latin typeface=".VnAvant" panose="020B7200000000000000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74718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71402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2.59259E-6 L 0.02018 -0.85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3568 -0.849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8194" y="433553"/>
            <a:ext cx="1804869" cy="58717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28185" y="430377"/>
            <a:ext cx="1804869" cy="5871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52391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0" y="-66261"/>
            <a:ext cx="12291647" cy="6858001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365" y="1117639"/>
            <a:ext cx="8404916" cy="4527079"/>
          </a:xfr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12975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959212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e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58525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35553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1511 -0.85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8 -0.00764 L 0.00638 -0.8576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7.40741E-7 L -0.01953 -0.8458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7" y="-4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704" y="-198782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40602" y="1722782"/>
            <a:ext cx="879536" cy="35095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5" name="Content Placeholder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19" b="6449"/>
          <a:stretch/>
        </p:blipFill>
        <p:spPr>
          <a:xfrm>
            <a:off x="5367130" y="1547446"/>
            <a:ext cx="2482642" cy="368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19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62388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2673" y="142412"/>
            <a:ext cx="4171121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395" y="1966179"/>
            <a:ext cx="2543175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9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0121" y="-52218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823" y="1779980"/>
            <a:ext cx="2543175" cy="36290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128" y="1778653"/>
            <a:ext cx="2582931" cy="36290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38113" y="1779980"/>
            <a:ext cx="879536" cy="361444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2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30194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104" y="960118"/>
            <a:ext cx="11080845" cy="59251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700" b="1" dirty="0">
                <a:solidFill>
                  <a:srgbClr val="FF0000"/>
                </a:solidFill>
                <a:latin typeface=".VnAvant" panose="020B7200000000000000" pitchFamily="34" charset="0"/>
              </a:rPr>
              <a:t>l  n  m</a:t>
            </a:r>
          </a:p>
        </p:txBody>
      </p:sp>
      <p:sp>
        <p:nvSpPr>
          <p:cNvPr id="4" name="Rectangle 3"/>
          <p:cNvSpPr/>
          <p:nvPr/>
        </p:nvSpPr>
        <p:spPr>
          <a:xfrm>
            <a:off x="1128662" y="1364777"/>
            <a:ext cx="550013" cy="2743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73154" y="2094936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2375" y="2067638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009" y="2026698"/>
            <a:ext cx="1543111" cy="21290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596" y="1999400"/>
            <a:ext cx="1543111" cy="21290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5045" y="1999400"/>
            <a:ext cx="1543111" cy="212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1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44"/>
          <a:stretch/>
        </p:blipFill>
        <p:spPr>
          <a:xfrm>
            <a:off x="29614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543" y="27293"/>
            <a:ext cx="512336" cy="2194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60362" y="27293"/>
            <a:ext cx="512338" cy="2072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61946" y="31695"/>
            <a:ext cx="512336" cy="2846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3543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01666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013082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82" y="5654558"/>
            <a:ext cx="1416379" cy="9342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842" y="4849685"/>
            <a:ext cx="762073" cy="17517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991" y="5654558"/>
            <a:ext cx="2180015" cy="94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2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89</Words>
  <Application>Microsoft Office PowerPoint</Application>
  <PresentationFormat>Custom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Gi¸o ¸n Lµm quen ch÷ c¸I l,m,n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Trß ch¬i BÐ tinh m¾t</vt:lpstr>
      <vt:lpstr>BÐ h·y h¸i ®óng qu¶ vµ ®Ó vµo ræ cã ch÷ t­u¬ng øng nhÐ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Welcome</cp:lastModifiedBy>
  <cp:revision>57</cp:revision>
  <dcterms:created xsi:type="dcterms:W3CDTF">2018-01-04T14:02:48Z</dcterms:created>
  <dcterms:modified xsi:type="dcterms:W3CDTF">2018-01-12T02:00:43Z</dcterms:modified>
</cp:coreProperties>
</file>