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0" r:id="rId7"/>
    <p:sldId id="262" r:id="rId8"/>
    <p:sldId id="263" r:id="rId9"/>
    <p:sldId id="265" r:id="rId10"/>
    <p:sldId id="269" r:id="rId11"/>
    <p:sldId id="264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68" d="100"/>
          <a:sy n="68" d="100"/>
        </p:scale>
        <p:origin x="-57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4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2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7527-E564-40B1-9C3D-F9BC483DD231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DAAA-CEA6-48D3-945B-6166C883D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-424543"/>
            <a:ext cx="9409113" cy="70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39105"/>
              </p:ext>
            </p:extLst>
          </p:nvPr>
        </p:nvGraphicFramePr>
        <p:xfrm>
          <a:off x="533400" y="-21771"/>
          <a:ext cx="8229600" cy="640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PHÒNG GIÁO DỤC VÀ ĐÀO TẠO QUẬN LONG BIÊN</a:t>
                      </a:r>
                      <a:endParaRPr lang="vi-VN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vi-VN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TRƯỜNG MẦM NON HOA PHƯỢNG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04765"/>
              </p:ext>
            </p:extLst>
          </p:nvPr>
        </p:nvGraphicFramePr>
        <p:xfrm>
          <a:off x="1295400" y="1219200"/>
          <a:ext cx="8229600" cy="640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PHÁT TRIỂN NHẬN THỨC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456084"/>
              </p:ext>
            </p:extLst>
          </p:nvPr>
        </p:nvGraphicFramePr>
        <p:xfrm>
          <a:off x="1066800" y="2362200"/>
          <a:ext cx="8229600" cy="1066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Đề tài:</a:t>
                      </a:r>
                      <a:endParaRPr lang="vi-VN" sz="2000" dirty="0">
                        <a:effectLst/>
                        <a:latin typeface="Arial"/>
                      </a:endParaRP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Tách 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nhóm có 8 đối tượng thành 2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nhóm</a:t>
                      </a:r>
                      <a:endParaRPr lang="vi-VN" sz="3600" b="1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70227"/>
              </p:ext>
            </p:extLst>
          </p:nvPr>
        </p:nvGraphicFramePr>
        <p:xfrm>
          <a:off x="3124200" y="3886200"/>
          <a:ext cx="8229600" cy="9448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Giáo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viên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Ngô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Kim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Trúc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Lứa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tuổi</a:t>
                      </a:r>
                      <a:r>
                        <a:rPr lang="en-US" sz="2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: MGL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90600"/>
            <a:ext cx="9448800" cy="45259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 </a:t>
            </a:r>
            <a:r>
              <a:rPr lang="en-US" sz="7200" b="1" dirty="0" smtClean="0">
                <a:solidFill>
                  <a:srgbClr val="FF0000"/>
                </a:solidFill>
              </a:rPr>
              <a:t>1  -  7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</a:t>
            </a:r>
            <a:r>
              <a:rPr lang="en-US" sz="7200" b="1" dirty="0" smtClean="0">
                <a:solidFill>
                  <a:srgbClr val="00B050"/>
                </a:solidFill>
              </a:rPr>
              <a:t>2  -  6</a:t>
            </a:r>
          </a:p>
          <a:p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  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</a:rPr>
              <a:t>3  -  5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   </a:t>
            </a:r>
            <a:r>
              <a:rPr lang="en-US" sz="7200" b="1" dirty="0" smtClean="0">
                <a:solidFill>
                  <a:srgbClr val="0070C0"/>
                </a:solidFill>
              </a:rPr>
              <a:t>4  -  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81200"/>
            <a:ext cx="1447800" cy="220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30462" y="1218027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7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6028" y="0"/>
            <a:ext cx="9144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8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079" y="1322363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1" y="2234418"/>
            <a:ext cx="4057356" cy="40386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8806" y="2132427"/>
            <a:ext cx="4114800" cy="438912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76105" y="975359"/>
            <a:ext cx="1064456" cy="327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65707" y="1072074"/>
            <a:ext cx="1400321" cy="291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2" y="3654118"/>
            <a:ext cx="738777" cy="9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40" y="3266293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75" y="3212366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05" y="3263948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76" y="3188163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1" y="4199792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48" y="4158759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83" y="4149797"/>
            <a:ext cx="7381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14539" y="0"/>
            <a:ext cx="1142999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1339" y="2482850"/>
            <a:ext cx="3619498" cy="3886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3217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41" y="3307398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948556" y="2482850"/>
            <a:ext cx="3619498" cy="3886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71" y="407379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11" y="400235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3" y="392906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55" y="506756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10" y="2814441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56" y="49530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5571" y="1238071"/>
            <a:ext cx="65274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6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71239" y="3997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13905" y="1174457"/>
            <a:ext cx="65274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</a:t>
            </a:r>
            <a:endParaRPr lang="en-US" sz="72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57538" y="1037719"/>
            <a:ext cx="1111233" cy="927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84526" y="1107996"/>
            <a:ext cx="1416032" cy="666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86187" y="58615"/>
            <a:ext cx="914400" cy="1447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8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1074" y="1717675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2514600"/>
            <a:ext cx="3866271" cy="403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8558" y="1678989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66" y="36576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6467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876799" y="2632075"/>
            <a:ext cx="3934265" cy="4038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11" y="377507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5" y="369394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45" y="377507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53" y="4957933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7" y="487680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4465320" y="1472418"/>
            <a:ext cx="1163918" cy="206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66060" y="1502898"/>
            <a:ext cx="1252611" cy="249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0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90182" y="17585"/>
            <a:ext cx="9144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1600200"/>
            <a:ext cx="9144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4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1714500"/>
            <a:ext cx="9144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4</a:t>
            </a:r>
            <a:endParaRPr lang="en-US" sz="9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04582" y="1295400"/>
            <a:ext cx="939018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48000" y="1295400"/>
            <a:ext cx="104218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6170" y="2857500"/>
            <a:ext cx="3927230" cy="4000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6" y="359681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5070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5030592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6" y="5049349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4724400" y="2865706"/>
            <a:ext cx="3927230" cy="4000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6" y="3605016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0" y="3453276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22" y="5038798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36" y="5057555"/>
            <a:ext cx="7381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91" y="65363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MỤC ĐÍCH- YÊU CẦU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6107383"/>
            <a:ext cx="8229600" cy="75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97" y="0"/>
            <a:ext cx="9223376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" y="668875"/>
            <a:ext cx="5365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02" y="856615"/>
            <a:ext cx="536575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7" y="1524000"/>
            <a:ext cx="8418783" cy="450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85941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I: 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ý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thích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926200"/>
              </p:ext>
            </p:extLst>
          </p:nvPr>
        </p:nvGraphicFramePr>
        <p:xfrm>
          <a:off x="304800" y="19812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I: 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ý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thích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7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85941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II: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yêu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cầu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79746"/>
              </p:ext>
            </p:extLst>
          </p:nvPr>
        </p:nvGraphicFramePr>
        <p:xfrm>
          <a:off x="456406" y="2362200"/>
          <a:ext cx="8229600" cy="15544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Phần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II:</a:t>
                      </a:r>
                      <a:endParaRPr lang="en-US" sz="2000" dirty="0"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Chia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theo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yêu</a:t>
                      </a:r>
                      <a:r>
                        <a:rPr lang="en-US" sz="4800" b="1" dirty="0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C800FF"/>
                          </a:solidFill>
                          <a:effectLst/>
                          <a:latin typeface="Times New Roman"/>
                        </a:rPr>
                        <a:t>cầu</a:t>
                      </a:r>
                      <a:endParaRPr lang="en-US" sz="4800" b="1" dirty="0">
                        <a:solidFill>
                          <a:srgbClr val="C800FF"/>
                        </a:solidFill>
                        <a:effectLst/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7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" y="80088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17065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3833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27698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58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47191"/>
            <a:ext cx="990600" cy="1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38339" y="4523910"/>
            <a:ext cx="920602" cy="1295400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8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36549" y="103099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1429" y="914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10345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9200" y="5146862"/>
            <a:ext cx="914400" cy="14441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63367" y="5164801"/>
            <a:ext cx="914400" cy="14261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7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/>
      <p:bldP spid="16" grpId="0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35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" y="497760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03547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06009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67" y="507417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92" y="509366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94" y="509366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60" y="5087803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85" y="5087509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22" y="1544258"/>
            <a:ext cx="127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5160" y="67193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737" y="14038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0807" y="60587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13" y="5060095"/>
            <a:ext cx="914400" cy="1216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14810" y="4957677"/>
            <a:ext cx="914400" cy="1216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6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8" y="-381000"/>
            <a:ext cx="9372600" cy="77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9" y="492834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46" y="492834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1" y="4941240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47" y="4941240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23" y="4941240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748" y="4968203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9" y="4928344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58" y="489903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90357"/>
            <a:ext cx="127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1360" y="76546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5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382" y="76546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4701" y="5001028"/>
            <a:ext cx="9144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3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5670" y="5001028"/>
            <a:ext cx="914400" cy="1524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5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" y="0"/>
            <a:ext cx="9526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6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91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98" y="4733803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623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48" y="4726768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73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083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10" y="4726769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27870"/>
            <a:ext cx="12700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9280" y="9841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6740" y="10739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7198" y="4567397"/>
            <a:ext cx="914832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8214" y="4597877"/>
            <a:ext cx="914832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4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318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96" y="391318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391318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29" y="3913187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12" y="3913185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37" y="393197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62" y="393197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79" y="3931976"/>
            <a:ext cx="987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0722" y="3838039"/>
            <a:ext cx="990601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 8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122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MỤC ĐÍCH-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20</cp:revision>
  <dcterms:created xsi:type="dcterms:W3CDTF">2017-12-14T09:12:04Z</dcterms:created>
  <dcterms:modified xsi:type="dcterms:W3CDTF">2017-12-21T09:38:46Z</dcterms:modified>
</cp:coreProperties>
</file>