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9" r:id="rId4"/>
    <p:sldId id="257" r:id="rId5"/>
    <p:sldId id="258" r:id="rId6"/>
    <p:sldId id="260" r:id="rId7"/>
    <p:sldId id="263" r:id="rId8"/>
    <p:sldId id="267" r:id="rId9"/>
    <p:sldId id="264" r:id="rId10"/>
    <p:sldId id="265" r:id="rId11"/>
    <p:sldId id="266" r:id="rId12"/>
    <p:sldId id="268" r:id="rId13"/>
    <p:sldId id="271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E520"/>
    <a:srgbClr val="CF2D01"/>
    <a:srgbClr val="5C9AE6"/>
    <a:srgbClr val="CC00CC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1" d="100"/>
          <a:sy n="61" d="100"/>
        </p:scale>
        <p:origin x="-1542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80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4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8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672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5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57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31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276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31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6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92EE-FC76-435D-9A08-6F616E352CC0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57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D92EE-FC76-435D-9A08-6F616E352CC0}" type="datetimeFigureOut">
              <a:rPr lang="en-US" smtClean="0"/>
              <a:t>11/5/2017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8A930-384E-42EB-A911-DFFFC30854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7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22.png"/><Relationship Id="rId4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5.pn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048000"/>
            <a:ext cx="6400800" cy="1752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hoạn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endParaRPr lang="en-US" b="1" dirty="0" smtClean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4 – 5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 smtClean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25 – 30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b="1" dirty="0" smtClean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1/11/2017</a:t>
            </a:r>
          </a:p>
          <a:p>
            <a:pPr algn="l"/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endParaRPr lang="en-US" b="1" dirty="0" smtClean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33600" y="152400"/>
            <a:ext cx="48351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TRƯỜNG MẦM NON HOA PHƯỢNG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3600" y="17526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XÃ HỘI</a:t>
            </a:r>
          </a:p>
        </p:txBody>
      </p:sp>
    </p:spTree>
    <p:extLst>
      <p:ext uri="{BB962C8B-B14F-4D97-AF65-F5344CB8AC3E}">
        <p14:creationId xmlns:p14="http://schemas.microsoft.com/office/powerpoint/2010/main" val="320408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4000" t="-5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6858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ỹ năng thoat hiểm khi có hỏa hoạ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" y="1447800"/>
            <a:ext cx="6705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32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50000" r="-5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52400"/>
            <a:ext cx="6686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3400" y="914400"/>
            <a:ext cx="4191000" cy="2976265"/>
            <a:chOff x="533400" y="914400"/>
            <a:chExt cx="4191000" cy="297626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914400"/>
              <a:ext cx="4191000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981200" y="3429000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Điện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876800" y="990600"/>
            <a:ext cx="3924662" cy="2976265"/>
            <a:chOff x="4912164" y="914400"/>
            <a:chExt cx="3924662" cy="2976265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2164" y="914400"/>
              <a:ext cx="3862187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715000" y="3429000"/>
              <a:ext cx="31218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Dao,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sắc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nhọn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85800" y="3962400"/>
            <a:ext cx="4038600" cy="2895600"/>
            <a:chOff x="685800" y="3962400"/>
            <a:chExt cx="4038600" cy="2895600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3962400"/>
              <a:ext cx="4038600" cy="2514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524000" y="6396335"/>
              <a:ext cx="31218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Lan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can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cầu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thang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29200" y="3962400"/>
            <a:ext cx="3886200" cy="2895600"/>
            <a:chOff x="5029200" y="3962400"/>
            <a:chExt cx="3886200" cy="2895600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3962400"/>
              <a:ext cx="3886200" cy="251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562600" y="6396335"/>
              <a:ext cx="31218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endPara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962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838200"/>
            <a:ext cx="411683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lip thuc hanh thoat hie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2057400"/>
            <a:ext cx="3505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46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-4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0" y="2819400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dừng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64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6000" r="-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456237" cy="95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3400" y="990600"/>
            <a:ext cx="80772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fontAlgn="base"/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men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  <a:p>
            <a:pPr fontAlgn="base"/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114.</a:t>
            </a:r>
          </a:p>
          <a:p>
            <a:pPr fontAlgn="base"/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do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chập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76517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81600"/>
            <a:ext cx="54991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49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t="-122000" r="-15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76600" y="457200"/>
            <a:ext cx="19704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213360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71600" y="1371600"/>
            <a:ext cx="563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endParaRPr lang="en-US" sz="2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Power point</a:t>
            </a:r>
          </a:p>
          <a:p>
            <a:pPr marL="342900" indent="-342900">
              <a:buFontTx/>
              <a:buChar char="-"/>
            </a:pP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1600" y="2590800"/>
            <a:ext cx="53027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gàng</a:t>
            </a:r>
            <a:endParaRPr lang="en-US" sz="22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endParaRPr lang="en-US" sz="2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76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0600" y="457200"/>
            <a:ext cx="5638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dẻ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than,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củi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57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077200" cy="605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289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36000" r="-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94" y="1365132"/>
            <a:ext cx="4038600" cy="296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324600"/>
            <a:ext cx="10775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đun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616" y="1427124"/>
            <a:ext cx="3886200" cy="2914650"/>
          </a:xfrm>
        </p:spPr>
      </p:pic>
      <p:sp>
        <p:nvSpPr>
          <p:cNvPr id="7" name="TextBox 6"/>
          <p:cNvSpPr txBox="1"/>
          <p:nvPr/>
        </p:nvSpPr>
        <p:spPr>
          <a:xfrm rot="10800000" flipV="1">
            <a:off x="533400" y="4379704"/>
            <a:ext cx="381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endParaRPr lang="en-US" sz="24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1371600" y="533400"/>
            <a:ext cx="6499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4724400" y="4408338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2400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hoạn</a:t>
            </a:r>
            <a:endParaRPr lang="en-US" sz="2400" b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33000" r="-4000" b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0" y="228600"/>
            <a:ext cx="7543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599"/>
            <a:ext cx="3810000" cy="251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90599"/>
            <a:ext cx="3733800" cy="2468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42030"/>
            <a:ext cx="3810000" cy="261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954262"/>
            <a:ext cx="3810000" cy="259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7200" y="3505200"/>
            <a:ext cx="312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3429000"/>
            <a:ext cx="4419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6427113"/>
            <a:ext cx="312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chập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6441320"/>
            <a:ext cx="3124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hút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thuốc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87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32000" r="-1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990600"/>
            <a:ext cx="7015747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6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381000"/>
            <a:ext cx="10472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bạn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nhỏ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tình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huống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đó</a:t>
            </a:r>
            <a:r>
              <a:rPr lang="en-US" sz="2800" b="1" dirty="0" smtClean="0">
                <a:solidFill>
                  <a:srgbClr val="FF0000"/>
                </a:solidFill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</a:rPr>
              <a:t>sẽ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xử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lý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</a:rPr>
              <a:t>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1600200"/>
            <a:ext cx="4427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24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2057400"/>
            <a:ext cx="533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en-US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vi-VN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Khi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có người lớn ở nhà</a:t>
            </a:r>
            <a:endParaRPr lang="vi-VN" sz="24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200" y="2514600"/>
            <a:ext cx="36311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en-US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Khi</a:t>
            </a:r>
            <a:r>
              <a:rPr lang="en-US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vi-VN" sz="24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2895600"/>
            <a:ext cx="5715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Nhóm </a:t>
            </a:r>
            <a:r>
              <a:rPr lang="en-US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Khi</a:t>
            </a:r>
            <a:r>
              <a:rPr lang="en-US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khói</a:t>
            </a:r>
            <a:endParaRPr lang="vi-VN" sz="2400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4038600"/>
            <a:ext cx="899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mbol"/>
              <a:buChar char="Þ"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hoán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114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men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3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458</Words>
  <Application>Microsoft Office PowerPoint</Application>
  <PresentationFormat>On-screen Show (4:3)</PresentationFormat>
  <Paragraphs>50</Paragraphs>
  <Slides>13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Phienbanmoi.com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LEHAIT</dc:creator>
  <cp:lastModifiedBy>LEHAIT</cp:lastModifiedBy>
  <cp:revision>40</cp:revision>
  <dcterms:created xsi:type="dcterms:W3CDTF">2017-10-28T02:11:03Z</dcterms:created>
  <dcterms:modified xsi:type="dcterms:W3CDTF">2017-11-05T14:30:28Z</dcterms:modified>
</cp:coreProperties>
</file>