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sldIdLst>
    <p:sldId id="257" r:id="rId8"/>
    <p:sldId id="275" r:id="rId9"/>
    <p:sldId id="260" r:id="rId10"/>
    <p:sldId id="274" r:id="rId11"/>
    <p:sldId id="261" r:id="rId12"/>
    <p:sldId id="262" r:id="rId13"/>
    <p:sldId id="265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2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9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1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4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8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8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30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52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88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73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37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2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97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58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03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65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51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1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6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5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40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8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66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51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64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91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45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30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11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3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6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74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09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1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75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3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97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57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09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02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5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858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950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51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059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356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00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997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229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440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6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09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200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075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309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57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042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368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903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46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571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0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685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043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89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775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295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729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66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856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7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5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0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9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8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1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9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7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hyperlink" Target="../Local%20Settings/Luan/PW%20HAI%20PHONG/5%20-%20The%20gioi%20quanh%20be%20-CHUAN/CACFILE/chua%20dung.wav" TargetMode="Externa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1811000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1" descr="D:\AAA\anh dep\gif_icon3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3825875" y="4327525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864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9" descr="D:\AAA\anh dep\gif_icon3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8562">
            <a:off x="7848600" y="487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752600" y="2286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CC0099"/>
              </a:solidFill>
            </a:endParaRP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83439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điểm : Những Con Vật Sống Trong Rừng</a:t>
            </a:r>
            <a:endParaRPr lang="en-US" sz="3600" kern="10"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 rot="10739515" flipV="1">
            <a:off x="2362200" y="4953000"/>
            <a:ext cx="473075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676400" y="5486400"/>
            <a:ext cx="6400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</a:rPr>
              <a:t>Giáo viên :Đặng Bích Ngoan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</a:rPr>
              <a:t>Đối tượng: Trẻ 24-36 tháng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</a:rPr>
              <a:t>Trường :Mầm non Hoa Phượng</a:t>
            </a:r>
          </a:p>
        </p:txBody>
      </p:sp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>
            <a:off x="1752600" y="2819400"/>
            <a:ext cx="6248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KHỈ-CON VOI</a:t>
            </a:r>
            <a:endParaRPr lang="en-US" sz="3600" kern="10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4" name="WordArt 16" descr="White marble"/>
          <p:cNvSpPr>
            <a:spLocks noChangeArrowheads="1" noChangeShapeType="1" noTextEdit="1"/>
          </p:cNvSpPr>
          <p:nvPr/>
        </p:nvSpPr>
        <p:spPr bwMode="auto">
          <a:xfrm>
            <a:off x="2514600" y="1981200"/>
            <a:ext cx="3657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NHẬN BIẾT TẬP NÓI</a:t>
            </a:r>
          </a:p>
        </p:txBody>
      </p:sp>
      <p:pic>
        <p:nvPicPr>
          <p:cNvPr id="2065" name="Picture 17" descr="5B5BF2E9F1074E64B702CA5C8496B06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0"/>
            <a:ext cx="857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905000" y="3810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CC0099"/>
              </a:solidFill>
            </a:endParaRPr>
          </a:p>
        </p:txBody>
      </p:sp>
      <p:sp>
        <p:nvSpPr>
          <p:cNvPr id="56431" name="WordArt 111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38100">
                  <a:solidFill>
                    <a:srgbClr val="00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PHÁT TRIỂN NHẬN THỨC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38100">
                <a:solidFill>
                  <a:srgbClr val="0099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8" name="Picture 19" descr="D:\AAA\anh dep\gif_icon38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8562">
            <a:off x="7848600" y="487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5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56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56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564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6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2" grpId="0" animBg="1"/>
      <p:bldP spid="10253" grpId="0" animBg="1"/>
      <p:bldP spid="10254" grpId="0"/>
      <p:bldP spid="10255" grpId="0" animBg="1"/>
      <p:bldP spid="10258" grpId="0"/>
      <p:bldP spid="564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400" dirty="0" smtClean="0">
                <a:latin typeface="Timesnewroman"/>
              </a:rPr>
              <a:t>  </a:t>
            </a:r>
            <a:r>
              <a:rPr lang="en-US" sz="1400" b="1" dirty="0" smtClean="0">
                <a:latin typeface="Timesnewroman"/>
              </a:rPr>
              <a:t>I. </a:t>
            </a:r>
            <a:r>
              <a:rPr lang="en-US" sz="1400" b="1" dirty="0" err="1" smtClean="0">
                <a:latin typeface="Timesnewroman"/>
              </a:rPr>
              <a:t>Mục</a:t>
            </a:r>
            <a:r>
              <a:rPr lang="en-US" sz="1400" b="1" dirty="0" smtClean="0">
                <a:latin typeface="Timesnewroman"/>
              </a:rPr>
              <a:t> </a:t>
            </a:r>
            <a:r>
              <a:rPr lang="en-US" sz="1400" b="1" dirty="0" err="1" smtClean="0">
                <a:latin typeface="Timesnewroman"/>
              </a:rPr>
              <a:t>đích</a:t>
            </a:r>
            <a:r>
              <a:rPr lang="en-US" sz="1400" b="1" dirty="0" smtClean="0">
                <a:latin typeface="Timesnewroman"/>
              </a:rPr>
              <a:t> </a:t>
            </a:r>
            <a:r>
              <a:rPr lang="en-US" sz="1400" b="1" dirty="0" err="1" smtClean="0">
                <a:latin typeface="Timesnewroman"/>
              </a:rPr>
              <a:t>yêu</a:t>
            </a:r>
            <a:r>
              <a:rPr lang="en-US" sz="1400" b="1" dirty="0" smtClean="0">
                <a:latin typeface="Timesnewroman"/>
              </a:rPr>
              <a:t> </a:t>
            </a:r>
            <a:r>
              <a:rPr lang="en-US" sz="1400" b="1" dirty="0" err="1" smtClean="0">
                <a:latin typeface="Timesnewroman"/>
              </a:rPr>
              <a:t>cầu</a:t>
            </a:r>
            <a:r>
              <a:rPr lang="en-US" sz="1400" b="1" dirty="0" smtClean="0">
                <a:latin typeface="Timesnewroman"/>
              </a:rPr>
              <a:t>:</a:t>
            </a:r>
            <a:br>
              <a:rPr lang="en-US" sz="1400" b="1" dirty="0" smtClean="0">
                <a:latin typeface="Timesnewroman"/>
              </a:rPr>
            </a:br>
            <a:r>
              <a:rPr lang="en-US" sz="1400" b="1" dirty="0" smtClean="0">
                <a:latin typeface="Timesnewroman"/>
              </a:rPr>
              <a:t>1. </a:t>
            </a:r>
            <a:r>
              <a:rPr lang="en-US" sz="1400" b="1" dirty="0" err="1" smtClean="0">
                <a:latin typeface="Timesnewroman"/>
              </a:rPr>
              <a:t>Kiến</a:t>
            </a:r>
            <a:r>
              <a:rPr lang="en-US" sz="1400" b="1" dirty="0" smtClean="0">
                <a:latin typeface="Timesnewroman"/>
              </a:rPr>
              <a:t> </a:t>
            </a:r>
            <a:r>
              <a:rPr lang="en-US" sz="1400" b="1" dirty="0" err="1" smtClean="0">
                <a:latin typeface="Timesnewroman"/>
              </a:rPr>
              <a:t>thức</a:t>
            </a:r>
            <a:r>
              <a:rPr lang="en-US" sz="1400" b="1" dirty="0" smtClean="0">
                <a:latin typeface="Timesnewroman"/>
              </a:rPr>
              <a:t>:</a:t>
            </a:r>
            <a:br>
              <a:rPr lang="en-US" sz="1400" b="1" dirty="0" smtClean="0">
                <a:latin typeface="Timesnewroman"/>
              </a:rPr>
            </a:br>
            <a:r>
              <a:rPr lang="en-US" sz="1400" dirty="0" smtClean="0">
                <a:latin typeface="Timesnewroman"/>
              </a:rPr>
              <a:t>- </a:t>
            </a:r>
            <a:r>
              <a:rPr lang="en-US" sz="1400" dirty="0" err="1" smtClean="0">
                <a:latin typeface="Timesnewroman"/>
              </a:rPr>
              <a:t>Trẻ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biết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tên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các</a:t>
            </a:r>
            <a:r>
              <a:rPr lang="en-US" sz="1400" dirty="0" smtClean="0">
                <a:latin typeface="Timesnewroman"/>
              </a:rPr>
              <a:t> con </a:t>
            </a:r>
            <a:r>
              <a:rPr lang="en-US" sz="1400" dirty="0" err="1" smtClean="0">
                <a:latin typeface="Timesnewroman"/>
              </a:rPr>
              <a:t>vật</a:t>
            </a:r>
            <a:r>
              <a:rPr lang="en-US" sz="1400" dirty="0" smtClean="0">
                <a:latin typeface="Timesnewroman"/>
              </a:rPr>
              <a:t>: Con </a:t>
            </a:r>
            <a:r>
              <a:rPr lang="en-US" sz="1400" dirty="0" err="1" smtClean="0">
                <a:latin typeface="Timesnewroman"/>
              </a:rPr>
              <a:t>khỉ</a:t>
            </a:r>
            <a:r>
              <a:rPr lang="en-US" sz="1400" dirty="0" smtClean="0">
                <a:latin typeface="Timesnewroman"/>
              </a:rPr>
              <a:t>, con </a:t>
            </a:r>
            <a:r>
              <a:rPr lang="en-US" sz="1400" dirty="0" err="1" smtClean="0">
                <a:latin typeface="Timesnewroman"/>
              </a:rPr>
              <a:t>voi</a:t>
            </a:r>
            <a:r>
              <a:rPr lang="en-US" sz="1400" dirty="0" smtClean="0">
                <a:latin typeface="Timesnewroman"/>
              </a:rPr>
              <a:t/>
            </a:r>
            <a:br>
              <a:rPr lang="en-US" sz="1400" dirty="0" smtClean="0">
                <a:latin typeface="Timesnewroman"/>
              </a:rPr>
            </a:br>
            <a:r>
              <a:rPr lang="en-US" sz="1400" dirty="0" smtClean="0">
                <a:latin typeface="Timesnewroman"/>
              </a:rPr>
              <a:t>- </a:t>
            </a:r>
            <a:r>
              <a:rPr lang="en-US" sz="1400" dirty="0" err="1">
                <a:latin typeface="Timesnewroman"/>
              </a:rPr>
              <a:t>T</a:t>
            </a:r>
            <a:r>
              <a:rPr lang="en-US" sz="1400" dirty="0" err="1" smtClean="0">
                <a:latin typeface="Timesnewroman"/>
              </a:rPr>
              <a:t>rẻ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biết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>
                <a:latin typeface="Timesnewroman"/>
              </a:rPr>
              <a:t>đ</a:t>
            </a:r>
            <a:r>
              <a:rPr lang="en-US" sz="1400" dirty="0" err="1" smtClean="0">
                <a:latin typeface="Timesnewroman"/>
              </a:rPr>
              <a:t>ặc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điểm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của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từng</a:t>
            </a:r>
            <a:r>
              <a:rPr lang="en-US" sz="1400" dirty="0" smtClean="0">
                <a:latin typeface="Timesnewroman"/>
              </a:rPr>
              <a:t> con </a:t>
            </a:r>
            <a:r>
              <a:rPr lang="en-US" sz="1400" dirty="0" err="1" smtClean="0">
                <a:latin typeface="Timesnewroman"/>
              </a:rPr>
              <a:t>vật</a:t>
            </a:r>
            <a:r>
              <a:rPr lang="en-US" sz="1400" dirty="0" smtClean="0">
                <a:latin typeface="Timesnewroman"/>
              </a:rPr>
              <a:t>, con </a:t>
            </a:r>
            <a:r>
              <a:rPr lang="en-US" sz="1400" dirty="0" err="1" smtClean="0">
                <a:latin typeface="Timesnewroman"/>
              </a:rPr>
              <a:t>voi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có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vòi</a:t>
            </a:r>
            <a:r>
              <a:rPr lang="en-US" sz="1400" dirty="0" smtClean="0">
                <a:latin typeface="Timesnewroman"/>
              </a:rPr>
              <a:t>, con </a:t>
            </a:r>
            <a:r>
              <a:rPr lang="en-US" sz="1400" dirty="0" err="1" smtClean="0">
                <a:latin typeface="Timesnewroman"/>
              </a:rPr>
              <a:t>khỉ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biết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trèo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cây</a:t>
            </a:r>
            <a:r>
              <a:rPr lang="en-US" sz="1400" dirty="0" smtClean="0">
                <a:latin typeface="Timesnewroman"/>
              </a:rPr>
              <a:t>…</a:t>
            </a:r>
            <a:br>
              <a:rPr lang="en-US" sz="1400" dirty="0" smtClean="0">
                <a:latin typeface="Timesnewroman"/>
              </a:rPr>
            </a:br>
            <a:r>
              <a:rPr lang="en-US" sz="1400" dirty="0" smtClean="0">
                <a:latin typeface="Timesnewroman"/>
              </a:rPr>
              <a:t>- </a:t>
            </a:r>
            <a:r>
              <a:rPr lang="en-US" sz="1400" dirty="0" err="1">
                <a:latin typeface="Timesnewroman"/>
              </a:rPr>
              <a:t>T</a:t>
            </a:r>
            <a:r>
              <a:rPr lang="en-US" sz="1400" dirty="0" err="1" smtClean="0">
                <a:latin typeface="Timesnewroman"/>
              </a:rPr>
              <a:t>rẻ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biết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nơi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sống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chủ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yếu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của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các</a:t>
            </a:r>
            <a:r>
              <a:rPr lang="en-US" sz="1400" dirty="0" smtClean="0">
                <a:latin typeface="Timesnewroman"/>
              </a:rPr>
              <a:t> con </a:t>
            </a:r>
            <a:r>
              <a:rPr lang="en-US" sz="1400" dirty="0" err="1" smtClean="0">
                <a:latin typeface="Timesnewroman"/>
              </a:rPr>
              <a:t>vật</a:t>
            </a:r>
            <a:r>
              <a:rPr lang="en-US" sz="1400" dirty="0" smtClean="0">
                <a:latin typeface="Timesnewroman"/>
              </a:rPr>
              <a:t> ở </a:t>
            </a:r>
            <a:r>
              <a:rPr lang="en-US" sz="1400" dirty="0" err="1" smtClean="0">
                <a:latin typeface="Timesnewroman"/>
              </a:rPr>
              <a:t>trong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rừng</a:t>
            </a:r>
            <a:r>
              <a:rPr lang="en-US" sz="1400" dirty="0" smtClean="0">
                <a:latin typeface="Timesnewroman"/>
              </a:rPr>
              <a:t/>
            </a:r>
            <a:br>
              <a:rPr lang="en-US" sz="1400" dirty="0" smtClean="0">
                <a:latin typeface="Timesnewroman"/>
              </a:rPr>
            </a:br>
            <a:r>
              <a:rPr lang="en-US" sz="1400" b="1" dirty="0" smtClean="0">
                <a:latin typeface="Timesnewroman"/>
              </a:rPr>
              <a:t>2. </a:t>
            </a:r>
            <a:r>
              <a:rPr lang="en-US" sz="1400" b="1" dirty="0" err="1" smtClean="0">
                <a:latin typeface="Timesnewroman"/>
              </a:rPr>
              <a:t>Kỹ</a:t>
            </a:r>
            <a:r>
              <a:rPr lang="en-US" sz="1400" b="1" dirty="0" smtClean="0">
                <a:latin typeface="Timesnewroman"/>
              </a:rPr>
              <a:t> </a:t>
            </a:r>
            <a:r>
              <a:rPr lang="en-US" sz="1400" b="1" dirty="0" err="1" smtClean="0">
                <a:latin typeface="Timesnewroman"/>
              </a:rPr>
              <a:t>năng</a:t>
            </a:r>
            <a:r>
              <a:rPr lang="en-US" sz="1400" b="1" dirty="0">
                <a:latin typeface="Timesnewroman"/>
              </a:rPr>
              <a:t>:</a:t>
            </a:r>
            <a:r>
              <a:rPr lang="en-US" sz="1400" b="1" dirty="0" smtClean="0">
                <a:latin typeface="Timesnewroman"/>
              </a:rPr>
              <a:t/>
            </a:r>
            <a:br>
              <a:rPr lang="en-US" sz="1400" b="1" dirty="0" smtClean="0">
                <a:latin typeface="Timesnewroman"/>
              </a:rPr>
            </a:br>
            <a:r>
              <a:rPr lang="en-US" sz="1400" dirty="0" smtClean="0">
                <a:latin typeface="Timesnewroman"/>
              </a:rPr>
              <a:t>- </a:t>
            </a:r>
            <a:r>
              <a:rPr lang="en-US" sz="1400" dirty="0" err="1" smtClean="0">
                <a:latin typeface="Timesnewroman"/>
              </a:rPr>
              <a:t>Phát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triển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vốn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từ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cho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trẻ</a:t>
            </a:r>
            <a:r>
              <a:rPr lang="en-US" sz="1400" dirty="0" smtClean="0">
                <a:latin typeface="Timesnewroman"/>
              </a:rPr>
              <a:t>, </a:t>
            </a:r>
            <a:r>
              <a:rPr lang="en-US" sz="1400" dirty="0" err="1" smtClean="0">
                <a:latin typeface="Timesnewroman"/>
              </a:rPr>
              <a:t>trả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lời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đúng</a:t>
            </a:r>
            <a:r>
              <a:rPr lang="en-US" sz="1400" dirty="0" smtClean="0">
                <a:latin typeface="Timesnewroman"/>
              </a:rPr>
              <a:t>, </a:t>
            </a:r>
            <a:r>
              <a:rPr lang="en-US" sz="1400" dirty="0" err="1" smtClean="0">
                <a:latin typeface="Timesnewroman"/>
              </a:rPr>
              <a:t>đủ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các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câu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hỏi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của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cô</a:t>
            </a:r>
            <a:r>
              <a:rPr lang="en-US" sz="1400" dirty="0" smtClean="0">
                <a:latin typeface="Timesnewroman"/>
              </a:rPr>
              <a:t>, </a:t>
            </a:r>
            <a:r>
              <a:rPr lang="en-US" sz="1400" dirty="0" err="1" smtClean="0">
                <a:latin typeface="Timesnewroman"/>
              </a:rPr>
              <a:t>nói</a:t>
            </a:r>
            <a:r>
              <a:rPr lang="en-US" sz="1400" dirty="0" smtClean="0">
                <a:latin typeface="Timesnewroman"/>
              </a:rPr>
              <a:t> to, </a:t>
            </a:r>
            <a:r>
              <a:rPr lang="en-US" sz="1400" dirty="0" err="1" smtClean="0">
                <a:latin typeface="Timesnewroman"/>
              </a:rPr>
              <a:t>rõ</a:t>
            </a:r>
            <a:r>
              <a:rPr lang="en-US" sz="1400" dirty="0" smtClean="0">
                <a:latin typeface="Timesnewroman"/>
              </a:rPr>
              <a:t> </a:t>
            </a:r>
            <a:r>
              <a:rPr lang="en-US" sz="1400" dirty="0" err="1" smtClean="0">
                <a:latin typeface="Timesnewroman"/>
              </a:rPr>
              <a:t>ràng</a:t>
            </a:r>
            <a:endParaRPr lang="en-US" sz="1400" dirty="0">
              <a:latin typeface="Timesnew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smtClean="0"/>
              <a:t>- </a:t>
            </a:r>
            <a:r>
              <a:rPr lang="en-US" sz="1400" dirty="0" err="1" smtClean="0"/>
              <a:t>Rèn</a:t>
            </a:r>
            <a:r>
              <a:rPr lang="en-US" sz="1400" dirty="0" smtClean="0"/>
              <a:t> </a:t>
            </a:r>
            <a:r>
              <a:rPr lang="en-US" sz="1400" dirty="0" err="1" smtClean="0"/>
              <a:t>cho</a:t>
            </a:r>
            <a:r>
              <a:rPr lang="en-US" sz="1400" dirty="0" smtClean="0"/>
              <a:t> </a:t>
            </a:r>
            <a:r>
              <a:rPr lang="en-US" sz="1400" dirty="0" err="1" smtClean="0"/>
              <a:t>trẻ</a:t>
            </a:r>
            <a:r>
              <a:rPr lang="en-US" sz="1400" dirty="0" smtClean="0"/>
              <a:t> </a:t>
            </a:r>
            <a:r>
              <a:rPr lang="en-US" sz="1400" dirty="0" err="1" smtClean="0"/>
              <a:t>khả</a:t>
            </a:r>
            <a:r>
              <a:rPr lang="en-US" sz="1400" dirty="0" smtClean="0"/>
              <a:t> </a:t>
            </a:r>
            <a:r>
              <a:rPr lang="en-US" sz="1400" dirty="0" err="1" smtClean="0"/>
              <a:t>năng</a:t>
            </a:r>
            <a:r>
              <a:rPr lang="en-US" sz="1400" dirty="0" smtClean="0"/>
              <a:t> </a:t>
            </a:r>
            <a:r>
              <a:rPr lang="en-US" sz="1400" dirty="0" err="1" smtClean="0"/>
              <a:t>chú</a:t>
            </a:r>
            <a:r>
              <a:rPr lang="en-US" sz="1400" dirty="0" smtClean="0"/>
              <a:t> ý, </a:t>
            </a:r>
            <a:r>
              <a:rPr lang="en-US" sz="1400" dirty="0" err="1" smtClean="0"/>
              <a:t>ghi</a:t>
            </a:r>
            <a:r>
              <a:rPr lang="en-US" sz="1400" dirty="0" smtClean="0"/>
              <a:t> </a:t>
            </a:r>
            <a:r>
              <a:rPr lang="en-US" sz="1400" dirty="0" err="1" smtClean="0"/>
              <a:t>nhớ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3. </a:t>
            </a:r>
            <a:r>
              <a:rPr lang="en-US" sz="1400" b="1" dirty="0" err="1" smtClean="0"/>
              <a:t>Thái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độ</a:t>
            </a:r>
            <a:r>
              <a:rPr lang="en-US" sz="1400" b="1" dirty="0" smtClean="0"/>
              <a:t>:</a:t>
            </a:r>
          </a:p>
          <a:p>
            <a:pPr marL="0" indent="0">
              <a:buNone/>
            </a:pPr>
            <a:r>
              <a:rPr lang="en-US" sz="1400" dirty="0" smtClean="0"/>
              <a:t>-</a:t>
            </a:r>
            <a:r>
              <a:rPr lang="en-US" sz="1400" dirty="0" err="1" smtClean="0"/>
              <a:t>Trẻ</a:t>
            </a:r>
            <a:r>
              <a:rPr lang="en-US" sz="1400" dirty="0" smtClean="0"/>
              <a:t> </a:t>
            </a:r>
            <a:r>
              <a:rPr lang="en-US" sz="1400" dirty="0" err="1" smtClean="0"/>
              <a:t>biết</a:t>
            </a:r>
            <a:r>
              <a:rPr lang="en-US" sz="1400" dirty="0" smtClean="0"/>
              <a:t> </a:t>
            </a:r>
            <a:r>
              <a:rPr lang="en-US" sz="1400" dirty="0" err="1" smtClean="0"/>
              <a:t>thể</a:t>
            </a:r>
            <a:r>
              <a:rPr lang="en-US" sz="1400" dirty="0" smtClean="0"/>
              <a:t> </a:t>
            </a:r>
            <a:r>
              <a:rPr lang="en-US" sz="1400" dirty="0" err="1" smtClean="0"/>
              <a:t>hiện</a:t>
            </a:r>
            <a:r>
              <a:rPr lang="en-US" sz="1400" dirty="0" smtClean="0"/>
              <a:t> </a:t>
            </a:r>
            <a:r>
              <a:rPr lang="en-US" sz="1400" dirty="0" err="1" smtClean="0"/>
              <a:t>tình</a:t>
            </a:r>
            <a:r>
              <a:rPr lang="en-US" sz="1400" dirty="0" smtClean="0"/>
              <a:t> </a:t>
            </a:r>
            <a:r>
              <a:rPr lang="en-US" sz="1400" dirty="0" err="1" smtClean="0"/>
              <a:t>cảm</a:t>
            </a:r>
            <a:r>
              <a:rPr lang="en-US" sz="1400" dirty="0" smtClean="0"/>
              <a:t> </a:t>
            </a:r>
            <a:r>
              <a:rPr lang="en-US" sz="1400" dirty="0" err="1" smtClean="0"/>
              <a:t>với</a:t>
            </a:r>
            <a:r>
              <a:rPr lang="en-US" sz="1400" dirty="0" smtClean="0"/>
              <a:t> </a:t>
            </a:r>
            <a:r>
              <a:rPr lang="en-US" sz="1400" dirty="0" err="1" smtClean="0"/>
              <a:t>các</a:t>
            </a:r>
            <a:r>
              <a:rPr lang="en-US" sz="1400" dirty="0" smtClean="0"/>
              <a:t> </a:t>
            </a:r>
            <a:r>
              <a:rPr lang="en-US" sz="1400" dirty="0" err="1" smtClean="0"/>
              <a:t>loài</a:t>
            </a:r>
            <a:r>
              <a:rPr lang="en-US" sz="1400" dirty="0" smtClean="0"/>
              <a:t> </a:t>
            </a:r>
            <a:r>
              <a:rPr lang="en-US" sz="1400" dirty="0" err="1" smtClean="0"/>
              <a:t>động</a:t>
            </a:r>
            <a:r>
              <a:rPr lang="en-US" sz="1400" dirty="0" smtClean="0"/>
              <a:t> </a:t>
            </a:r>
            <a:r>
              <a:rPr lang="en-US" sz="1400" dirty="0" err="1" smtClean="0"/>
              <a:t>vật</a:t>
            </a:r>
            <a:r>
              <a:rPr lang="en-US" sz="1400" dirty="0" smtClean="0"/>
              <a:t> </a:t>
            </a:r>
            <a:r>
              <a:rPr lang="en-US" sz="1400" dirty="0" err="1" smtClean="0"/>
              <a:t>như</a:t>
            </a:r>
            <a:r>
              <a:rPr lang="en-US" sz="1400" dirty="0" smtClean="0"/>
              <a:t> </a:t>
            </a:r>
            <a:r>
              <a:rPr lang="en-US" sz="1400" dirty="0" err="1" smtClean="0"/>
              <a:t>yêu</a:t>
            </a:r>
            <a:r>
              <a:rPr lang="en-US" sz="1400" dirty="0" smtClean="0"/>
              <a:t> </a:t>
            </a:r>
            <a:r>
              <a:rPr lang="en-US" sz="1400" dirty="0" err="1" smtClean="0"/>
              <a:t>quý</a:t>
            </a:r>
            <a:r>
              <a:rPr lang="en-US" sz="1400" dirty="0" smtClean="0"/>
              <a:t> </a:t>
            </a:r>
            <a:r>
              <a:rPr lang="en-US" sz="1400" dirty="0" err="1" smtClean="0"/>
              <a:t>và</a:t>
            </a:r>
            <a:r>
              <a:rPr lang="en-US" sz="1400" dirty="0" smtClean="0"/>
              <a:t> </a:t>
            </a:r>
            <a:r>
              <a:rPr lang="en-US" sz="1400" dirty="0" err="1" smtClean="0"/>
              <a:t>chăm</a:t>
            </a:r>
            <a:r>
              <a:rPr lang="en-US" sz="1400" dirty="0" smtClean="0"/>
              <a:t> </a:t>
            </a:r>
            <a:r>
              <a:rPr lang="en-US" sz="1400" dirty="0" err="1" smtClean="0"/>
              <a:t>sóc</a:t>
            </a:r>
            <a:r>
              <a:rPr lang="en-US" sz="1400" dirty="0" smtClean="0"/>
              <a:t> </a:t>
            </a:r>
            <a:r>
              <a:rPr lang="en-US" sz="1400" dirty="0" err="1" smtClean="0"/>
              <a:t>các</a:t>
            </a:r>
            <a:r>
              <a:rPr lang="en-US" sz="1400" dirty="0" smtClean="0"/>
              <a:t> con </a:t>
            </a:r>
            <a:r>
              <a:rPr lang="en-US" sz="1400" dirty="0" err="1" smtClean="0"/>
              <a:t>vật</a:t>
            </a:r>
            <a:r>
              <a:rPr lang="en-US" sz="1400" dirty="0" smtClean="0"/>
              <a:t> </a:t>
            </a:r>
            <a:r>
              <a:rPr lang="en-US" sz="1400" dirty="0" err="1" smtClean="0"/>
              <a:t>gần</a:t>
            </a:r>
            <a:r>
              <a:rPr lang="en-US" sz="1400" dirty="0" smtClean="0"/>
              <a:t> </a:t>
            </a:r>
            <a:r>
              <a:rPr lang="en-US" sz="1400" dirty="0" err="1" smtClean="0"/>
              <a:t>gũi</a:t>
            </a:r>
            <a:r>
              <a:rPr lang="en-US" sz="1400" dirty="0" smtClean="0"/>
              <a:t>, </a:t>
            </a:r>
            <a:r>
              <a:rPr lang="en-US" sz="1400" dirty="0" err="1" smtClean="0"/>
              <a:t>biết</a:t>
            </a:r>
            <a:r>
              <a:rPr lang="en-US" sz="1400" dirty="0" smtClean="0"/>
              <a:t> </a:t>
            </a:r>
            <a:r>
              <a:rPr lang="en-US" sz="1400" dirty="0" err="1" smtClean="0"/>
              <a:t>không</a:t>
            </a:r>
            <a:r>
              <a:rPr lang="en-US" sz="1400" dirty="0" smtClean="0"/>
              <a:t> </a:t>
            </a:r>
            <a:r>
              <a:rPr lang="en-US" sz="1400" dirty="0" err="1" smtClean="0"/>
              <a:t>được</a:t>
            </a:r>
            <a:r>
              <a:rPr lang="en-US" sz="1400" dirty="0" smtClean="0"/>
              <a:t> </a:t>
            </a:r>
            <a:r>
              <a:rPr lang="en-US" sz="1400" dirty="0" err="1" smtClean="0"/>
              <a:t>làm</a:t>
            </a:r>
            <a:r>
              <a:rPr lang="en-US" sz="1400" dirty="0" smtClean="0"/>
              <a:t> </a:t>
            </a:r>
            <a:r>
              <a:rPr lang="en-US" sz="1400" dirty="0" err="1" smtClean="0"/>
              <a:t>hại</a:t>
            </a:r>
            <a:r>
              <a:rPr lang="en-US" sz="1400" dirty="0" smtClean="0"/>
              <a:t> </a:t>
            </a:r>
            <a:r>
              <a:rPr lang="en-US" sz="1400" dirty="0" err="1" smtClean="0"/>
              <a:t>các</a:t>
            </a:r>
            <a:r>
              <a:rPr lang="en-US" sz="1400" dirty="0" smtClean="0"/>
              <a:t> </a:t>
            </a:r>
            <a:r>
              <a:rPr lang="en-US" sz="1400" dirty="0" err="1" smtClean="0"/>
              <a:t>loải</a:t>
            </a:r>
            <a:r>
              <a:rPr lang="en-US" sz="1400" dirty="0" smtClean="0"/>
              <a:t> </a:t>
            </a:r>
            <a:r>
              <a:rPr lang="en-US" sz="1400" dirty="0" err="1" smtClean="0"/>
              <a:t>động</a:t>
            </a:r>
            <a:r>
              <a:rPr lang="en-US" sz="1400" dirty="0" smtClean="0"/>
              <a:t> </a:t>
            </a:r>
            <a:r>
              <a:rPr lang="en-US" sz="1400" dirty="0" err="1" smtClean="0"/>
              <a:t>vật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 smtClean="0"/>
              <a:t>II. </a:t>
            </a:r>
            <a:r>
              <a:rPr lang="en-US" sz="1400" b="1" dirty="0" err="1" smtClean="0"/>
              <a:t>Chuẩn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bị</a:t>
            </a:r>
            <a:r>
              <a:rPr lang="en-US" sz="1400" b="1" dirty="0" smtClean="0"/>
              <a:t>:</a:t>
            </a:r>
          </a:p>
          <a:p>
            <a:pPr marL="0" indent="0">
              <a:buNone/>
            </a:pPr>
            <a:r>
              <a:rPr lang="en-US" sz="1400" dirty="0" smtClean="0"/>
              <a:t>- </a:t>
            </a:r>
            <a:r>
              <a:rPr lang="en-US" sz="1400" dirty="0" err="1" smtClean="0"/>
              <a:t>Nhạc</a:t>
            </a:r>
            <a:r>
              <a:rPr lang="en-US" sz="1400" dirty="0" smtClean="0"/>
              <a:t> </a:t>
            </a:r>
            <a:r>
              <a:rPr lang="en-US" sz="1400" dirty="0" err="1" smtClean="0"/>
              <a:t>bài</a:t>
            </a:r>
            <a:r>
              <a:rPr lang="en-US" sz="1400" dirty="0" smtClean="0"/>
              <a:t> </a:t>
            </a:r>
            <a:r>
              <a:rPr lang="en-US" sz="1400" dirty="0" err="1" smtClean="0"/>
              <a:t>hát</a:t>
            </a:r>
            <a:r>
              <a:rPr lang="en-US" sz="1400" dirty="0" smtClean="0"/>
              <a:t>: </a:t>
            </a:r>
            <a:r>
              <a:rPr lang="en-US" sz="1400" dirty="0" err="1" smtClean="0"/>
              <a:t>Đố</a:t>
            </a:r>
            <a:r>
              <a:rPr lang="en-US" sz="1400" dirty="0" smtClean="0"/>
              <a:t> </a:t>
            </a:r>
            <a:r>
              <a:rPr lang="en-US" sz="1400" dirty="0" err="1" smtClean="0"/>
              <a:t>bạn</a:t>
            </a:r>
            <a:r>
              <a:rPr lang="en-US" sz="1400" dirty="0" smtClean="0"/>
              <a:t>, </a:t>
            </a:r>
            <a:r>
              <a:rPr lang="en-US" sz="1400" dirty="0" err="1" smtClean="0"/>
              <a:t>chú</a:t>
            </a:r>
            <a:r>
              <a:rPr lang="en-US" sz="1400" dirty="0" smtClean="0"/>
              <a:t> </a:t>
            </a:r>
            <a:r>
              <a:rPr lang="en-US" sz="1400" dirty="0" err="1" smtClean="0"/>
              <a:t>voi</a:t>
            </a:r>
            <a:r>
              <a:rPr lang="en-US" sz="1400" dirty="0" smtClean="0"/>
              <a:t> con ở </a:t>
            </a:r>
            <a:r>
              <a:rPr lang="en-US" sz="1400" dirty="0" err="1"/>
              <a:t>B</a:t>
            </a:r>
            <a:r>
              <a:rPr lang="en-US" sz="1400" dirty="0" err="1" smtClean="0"/>
              <a:t>ản</a:t>
            </a:r>
            <a:r>
              <a:rPr lang="en-US" sz="1400" dirty="0" smtClean="0"/>
              <a:t> </a:t>
            </a:r>
            <a:r>
              <a:rPr lang="en-US" sz="1400" dirty="0" err="1" smtClean="0"/>
              <a:t>Đôn</a:t>
            </a:r>
            <a:r>
              <a:rPr lang="en-US" sz="1400" dirty="0" smtClean="0"/>
              <a:t>, </a:t>
            </a:r>
            <a:r>
              <a:rPr lang="en-US" sz="1400" dirty="0" err="1" smtClean="0"/>
              <a:t>chú</a:t>
            </a:r>
            <a:r>
              <a:rPr lang="en-US" sz="1400" dirty="0" smtClean="0"/>
              <a:t> </a:t>
            </a:r>
            <a:r>
              <a:rPr lang="en-US" sz="1400" dirty="0" err="1" smtClean="0"/>
              <a:t>khỉ</a:t>
            </a:r>
            <a:r>
              <a:rPr lang="en-US" sz="1400" dirty="0" smtClean="0"/>
              <a:t> con</a:t>
            </a:r>
          </a:p>
          <a:p>
            <a:pPr marL="0" indent="0">
              <a:buNone/>
            </a:pPr>
            <a:r>
              <a:rPr lang="en-US" sz="1400" dirty="0" smtClean="0"/>
              <a:t>- </a:t>
            </a:r>
            <a:r>
              <a:rPr lang="en-US" sz="1400" dirty="0" err="1" smtClean="0"/>
              <a:t>Bài</a:t>
            </a:r>
            <a:r>
              <a:rPr lang="en-US" sz="1400" dirty="0" smtClean="0"/>
              <a:t> </a:t>
            </a:r>
            <a:r>
              <a:rPr lang="en-US" sz="1400" dirty="0" err="1" smtClean="0"/>
              <a:t>đồng</a:t>
            </a:r>
            <a:r>
              <a:rPr lang="en-US" sz="1400" dirty="0" smtClean="0"/>
              <a:t> </a:t>
            </a:r>
            <a:r>
              <a:rPr lang="en-US" sz="1400" dirty="0" err="1" smtClean="0"/>
              <a:t>dao</a:t>
            </a:r>
            <a:r>
              <a:rPr lang="en-US" sz="1400" dirty="0" smtClean="0"/>
              <a:t> con </a:t>
            </a:r>
            <a:r>
              <a:rPr lang="en-US" sz="1400" dirty="0" err="1" smtClean="0"/>
              <a:t>voi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- </a:t>
            </a:r>
            <a:r>
              <a:rPr lang="en-US" sz="1400" dirty="0" err="1" smtClean="0"/>
              <a:t>Đoạn</a:t>
            </a:r>
            <a:r>
              <a:rPr lang="en-US" sz="1400" dirty="0" smtClean="0"/>
              <a:t> video con </a:t>
            </a:r>
            <a:r>
              <a:rPr lang="en-US" sz="1400" dirty="0" err="1" smtClean="0"/>
              <a:t>khỉ</a:t>
            </a:r>
            <a:r>
              <a:rPr lang="en-US" sz="1400" dirty="0" smtClean="0"/>
              <a:t>, con </a:t>
            </a:r>
            <a:r>
              <a:rPr lang="en-US" sz="1400" dirty="0" err="1" smtClean="0"/>
              <a:t>voi</a:t>
            </a:r>
            <a:r>
              <a:rPr lang="en-US" sz="1400" dirty="0" smtClean="0"/>
              <a:t> </a:t>
            </a:r>
            <a:r>
              <a:rPr lang="en-US" sz="1400" dirty="0" err="1" smtClean="0"/>
              <a:t>làm</a:t>
            </a:r>
            <a:r>
              <a:rPr lang="en-US" sz="1400" dirty="0" smtClean="0"/>
              <a:t> </a:t>
            </a:r>
            <a:r>
              <a:rPr lang="en-US" sz="1400" dirty="0" err="1" smtClean="0"/>
              <a:t>xiếc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- </a:t>
            </a:r>
            <a:r>
              <a:rPr lang="en-US" sz="1400" dirty="0" err="1" smtClean="0"/>
              <a:t>Giáo</a:t>
            </a:r>
            <a:r>
              <a:rPr lang="en-US" sz="1400" dirty="0" smtClean="0"/>
              <a:t> </a:t>
            </a:r>
            <a:r>
              <a:rPr lang="en-US" sz="1400" dirty="0" err="1" smtClean="0"/>
              <a:t>án</a:t>
            </a:r>
            <a:r>
              <a:rPr lang="en-US" sz="1400" dirty="0" smtClean="0"/>
              <a:t> </a:t>
            </a:r>
            <a:r>
              <a:rPr lang="en-US" sz="1400" dirty="0" err="1" smtClean="0"/>
              <a:t>powerpoint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- </a:t>
            </a:r>
            <a:r>
              <a:rPr lang="en-US" sz="1400" dirty="0" err="1" smtClean="0"/>
              <a:t>Thức</a:t>
            </a:r>
            <a:r>
              <a:rPr lang="en-US" sz="1400" dirty="0" smtClean="0"/>
              <a:t> </a:t>
            </a:r>
            <a:r>
              <a:rPr lang="en-US" sz="1400" dirty="0" err="1" smtClean="0"/>
              <a:t>ăn</a:t>
            </a:r>
            <a:r>
              <a:rPr lang="en-US" sz="1400" dirty="0" smtClean="0"/>
              <a:t> </a:t>
            </a:r>
            <a:r>
              <a:rPr lang="en-US" sz="1400" dirty="0" err="1" smtClean="0"/>
              <a:t>của</a:t>
            </a:r>
            <a:r>
              <a:rPr lang="en-US" sz="1400" dirty="0" smtClean="0"/>
              <a:t> con </a:t>
            </a:r>
            <a:r>
              <a:rPr lang="en-US" sz="1400" dirty="0" err="1" smtClean="0"/>
              <a:t>khỉ</a:t>
            </a:r>
            <a:r>
              <a:rPr lang="en-US" sz="1400" dirty="0" smtClean="0"/>
              <a:t>, con </a:t>
            </a:r>
            <a:r>
              <a:rPr lang="en-US" sz="1400" dirty="0" err="1" smtClean="0"/>
              <a:t>voi</a:t>
            </a:r>
            <a:r>
              <a:rPr lang="en-US" sz="1400" dirty="0" smtClean="0"/>
              <a:t>: </a:t>
            </a:r>
            <a:r>
              <a:rPr lang="en-US" sz="1400" dirty="0" err="1" smtClean="0"/>
              <a:t>chuối</a:t>
            </a:r>
            <a:r>
              <a:rPr lang="en-US" sz="1400" dirty="0" smtClean="0"/>
              <a:t>, </a:t>
            </a:r>
            <a:r>
              <a:rPr lang="en-US" sz="1400" dirty="0" err="1" smtClean="0"/>
              <a:t>các</a:t>
            </a:r>
            <a:r>
              <a:rPr lang="en-US" sz="1400" dirty="0" smtClean="0"/>
              <a:t> </a:t>
            </a:r>
            <a:r>
              <a:rPr lang="en-US" sz="1400" dirty="0" err="1" smtClean="0"/>
              <a:t>loại</a:t>
            </a:r>
            <a:r>
              <a:rPr lang="en-US" sz="1400" dirty="0" smtClean="0"/>
              <a:t> </a:t>
            </a:r>
            <a:r>
              <a:rPr lang="en-US" sz="1400" dirty="0" err="1" smtClean="0"/>
              <a:t>hạt</a:t>
            </a:r>
            <a:r>
              <a:rPr lang="en-US" sz="1400" dirty="0" smtClean="0"/>
              <a:t>, </a:t>
            </a:r>
            <a:r>
              <a:rPr lang="en-US" sz="1400" dirty="0" err="1" smtClean="0"/>
              <a:t>lá</a:t>
            </a:r>
            <a:r>
              <a:rPr lang="en-US" sz="1400" dirty="0" smtClean="0"/>
              <a:t> </a:t>
            </a:r>
            <a:r>
              <a:rPr lang="en-US" sz="1400" dirty="0" err="1" smtClean="0"/>
              <a:t>cây</a:t>
            </a:r>
            <a:r>
              <a:rPr lang="en-US" sz="1400" dirty="0" smtClean="0"/>
              <a:t>, </a:t>
            </a:r>
            <a:r>
              <a:rPr lang="en-US" sz="1400" dirty="0" err="1" smtClean="0"/>
              <a:t>mía</a:t>
            </a:r>
            <a:r>
              <a:rPr lang="en-US" sz="1400" dirty="0" smtClean="0"/>
              <a:t>…</a:t>
            </a:r>
          </a:p>
          <a:p>
            <a:pPr marL="0" indent="0">
              <a:buNone/>
            </a:pPr>
            <a:r>
              <a:rPr lang="en-US" sz="1400" dirty="0" smtClean="0"/>
              <a:t>- </a:t>
            </a:r>
            <a:r>
              <a:rPr lang="en-US" sz="1400" dirty="0" err="1" smtClean="0"/>
              <a:t>Mô</a:t>
            </a:r>
            <a:r>
              <a:rPr lang="en-US" sz="1400" dirty="0" smtClean="0"/>
              <a:t> </a:t>
            </a:r>
            <a:r>
              <a:rPr lang="en-US" sz="1400" dirty="0" err="1" smtClean="0"/>
              <a:t>hình</a:t>
            </a:r>
            <a:r>
              <a:rPr lang="en-US" sz="1400" dirty="0"/>
              <a:t> </a:t>
            </a:r>
            <a:r>
              <a:rPr lang="en-US" sz="1400" dirty="0" err="1" smtClean="0"/>
              <a:t>cây</a:t>
            </a:r>
            <a:r>
              <a:rPr lang="en-US" sz="1400" dirty="0" smtClean="0"/>
              <a:t> </a:t>
            </a:r>
            <a:r>
              <a:rPr lang="en-US" sz="1400" dirty="0" err="1" smtClean="0"/>
              <a:t>xanh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705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3048000" y="6019800"/>
            <a:ext cx="25050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CON KHỈ</a:t>
            </a:r>
          </a:p>
        </p:txBody>
      </p:sp>
      <p:sp>
        <p:nvSpPr>
          <p:cNvPr id="4099" name="Line 21"/>
          <p:cNvSpPr>
            <a:spLocks noChangeShapeType="1"/>
          </p:cNvSpPr>
          <p:nvPr/>
        </p:nvSpPr>
        <p:spPr bwMode="auto">
          <a:xfrm>
            <a:off x="6781800" y="3657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ếng kêu và hình ảnh con khỉ 1 - The sound and picture of monkey - sound and picture of monke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7400" y="6160149"/>
            <a:ext cx="323849" cy="2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77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53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elephants-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" y="20659"/>
            <a:ext cx="911134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ếng kêu và hình ảnh con voi 1 - sound and picture of elepha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6218533"/>
            <a:ext cx="533400" cy="5476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600" y="6107655"/>
            <a:ext cx="25084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CON VOI</a:t>
            </a:r>
          </a:p>
        </p:txBody>
      </p:sp>
    </p:spTree>
    <p:extLst>
      <p:ext uri="{BB962C8B-B14F-4D97-AF65-F5344CB8AC3E}">
        <p14:creationId xmlns:p14="http://schemas.microsoft.com/office/powerpoint/2010/main" val="25078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66"/>
                </a:solidFill>
                <a:latin typeface="Times New Roman" pitchFamily="18" charset="0"/>
              </a:rPr>
              <a:t>SO SÁNH</a:t>
            </a:r>
            <a:r>
              <a:rPr lang="en-US" smtClean="0"/>
              <a:t> 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685800" y="5791200"/>
            <a:ext cx="2057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CON VOI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334000" y="5791200"/>
            <a:ext cx="23050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CON KHỈ</a:t>
            </a:r>
          </a:p>
        </p:txBody>
      </p:sp>
      <p:pic>
        <p:nvPicPr>
          <p:cNvPr id="51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4" y="1447800"/>
            <a:ext cx="3952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dministrator\Desktop\elephants-9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9571"/>
            <a:ext cx="4018492" cy="40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810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6" descr="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187552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5CCA5P2ADVCAYTWJ01CAVAHYT0CAJCB4A9CAT50LDECAY05UFFCAST92TUCAIUK7WKCAC05JMPCAGF4IVUCAV034X2CAMPV7NKCAAVCKPLCAS1E309CA8HO271CAA4T7G3CALXPWQ6CAYTL229CA304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438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istrator\Desktop\maxresdefault(3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581399"/>
            <a:ext cx="3385457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.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0" y="4410075"/>
            <a:ext cx="9144000" cy="2457450"/>
            <a:chOff x="0" y="2778"/>
            <a:chExt cx="5760" cy="1548"/>
          </a:xfrm>
        </p:grpSpPr>
        <p:pic>
          <p:nvPicPr>
            <p:cNvPr id="7173" name="Picture 4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5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6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7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8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9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784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0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1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2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3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4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9" name="WordArt 17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162800" cy="2819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90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T C1: Con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gì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biến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mất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"/>
            </a:endParaRPr>
          </a:p>
        </p:txBody>
      </p:sp>
    </p:spTree>
    <p:extLst>
      <p:ext uri="{BB962C8B-B14F-4D97-AF65-F5344CB8AC3E}">
        <p14:creationId xmlns:p14="http://schemas.microsoft.com/office/powerpoint/2010/main" val="15638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971" y="228147"/>
            <a:ext cx="26289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09" y="182274"/>
            <a:ext cx="2590800" cy="286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5CCA5P2ADVCAYTWJ01CAVAHYT0CAJCB4A9CAT50LDECAY05UFFCAST92TUCAIUK7WKCAC05JMPCAGF4IVUCAV034X2CAMPV7NKCAAVCKPLCAS1E309CA8HO271CAA4T7G3CALXPWQ6CAYTL229CA304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82274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362222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b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03863"/>
            <a:ext cx="3924300" cy="296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8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windows_vista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72000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windows_vista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 descr="17564_1262178790_caibang[1]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8" r="48546" b="24144"/>
          <a:stretch>
            <a:fillRect/>
          </a:stretch>
        </p:blipFill>
        <p:spPr bwMode="auto">
          <a:xfrm>
            <a:off x="5312229" y="3067050"/>
            <a:ext cx="3886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WordArt 14"/>
          <p:cNvSpPr>
            <a:spLocks noChangeArrowheads="1" noChangeShapeType="1" noTextEdit="1"/>
          </p:cNvSpPr>
          <p:nvPr/>
        </p:nvSpPr>
        <p:spPr bwMode="auto">
          <a:xfrm>
            <a:off x="304800" y="1600200"/>
            <a:ext cx="9029700" cy="146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TC2:TÌM </a:t>
            </a:r>
            <a:r>
              <a:rPr lang="en-US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THỨC ĂN CHO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VOI VÀ KHỈ</a:t>
            </a:r>
          </a:p>
        </p:txBody>
      </p:sp>
    </p:spTree>
    <p:extLst>
      <p:ext uri="{BB962C8B-B14F-4D97-AF65-F5344CB8AC3E}">
        <p14:creationId xmlns:p14="http://schemas.microsoft.com/office/powerpoint/2010/main" val="2203097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189</Words>
  <Application>Microsoft Office PowerPoint</Application>
  <PresentationFormat>On-screen Show (4:3)</PresentationFormat>
  <Paragraphs>27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PowerPoint Presentation</vt:lpstr>
      <vt:lpstr>  I. Mục đích yêu cầu: 1. Kiến thức: - Trẻ biết tên các con vật: Con khỉ, con voi - Trẻ biết đặc điểm của từng con vật, con voi có vòi, con khỉ biết trèo cây… - Trẻ biết nơi sống chủ yếu của các con vật ở trong rừng 2. Kỹ năng: - Phát triển vốn từ cho trẻ, trả lời đúng, đủ các câu hỏi của cô, nói to, rõ ràng</vt:lpstr>
      <vt:lpstr>PowerPoint Presentation</vt:lpstr>
      <vt:lpstr>PowerPoint Presentation</vt:lpstr>
      <vt:lpstr>SO SÁNH </vt:lpstr>
      <vt:lpstr>PowerPoint Presentation</vt:lpstr>
      <vt:lpstr>.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huy_ctn</cp:lastModifiedBy>
  <cp:revision>21</cp:revision>
  <dcterms:created xsi:type="dcterms:W3CDTF">2017-10-31T06:09:58Z</dcterms:created>
  <dcterms:modified xsi:type="dcterms:W3CDTF">2017-11-17T09:23:02Z</dcterms:modified>
</cp:coreProperties>
</file>