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7"/>
  </p:notesMasterIdLst>
  <p:sldIdLst>
    <p:sldId id="257" r:id="rId5"/>
    <p:sldId id="282" r:id="rId6"/>
    <p:sldId id="260" r:id="rId7"/>
    <p:sldId id="262" r:id="rId8"/>
    <p:sldId id="264" r:id="rId9"/>
    <p:sldId id="266" r:id="rId10"/>
    <p:sldId id="268" r:id="rId11"/>
    <p:sldId id="270" r:id="rId12"/>
    <p:sldId id="271" r:id="rId13"/>
    <p:sldId id="274" r:id="rId14"/>
    <p:sldId id="277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98C5D-8DE1-4D37-B975-9107A969B9C8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6ADA8-ECA9-457C-878A-3963710F4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6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FD3688-9CB7-436D-AB20-BA5660FE1967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D9C934-2C6A-414B-8B38-5F4ABAD4835F}" type="slidenum">
              <a:rPr lang="en-US"/>
              <a:pPr/>
              <a:t>4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069EE3-CA5F-41D4-B4F7-A2B891E9391C}" type="slidenum">
              <a:rPr lang="en-US"/>
              <a:pPr/>
              <a:t>5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E415F-C180-47FA-A9A3-FD8379D54CAE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C618B1-99D6-4E14-9A97-CBA8782C2E3E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0C96C-DA6E-4583-86F9-3308A2D362B0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54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3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2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3860D-C8E2-40A3-B397-C3C17AA5CC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07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E2CE6-81A6-4ED7-961B-CBA2301BC5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2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05743-6C33-46D8-8FDE-E2C2490F92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5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61919-6E1D-4CC0-8FB0-B088FE3E6B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14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EB28E-A22A-454F-B2F3-DD3BFB44E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06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4EB33-9F7B-4371-933E-D9B2791ADE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07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4DFE9-F8A6-48F9-AFDE-2D7EC3E1F4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4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FA421-4255-48D0-9384-601E0D432F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74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00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196F4-B715-4C2F-AB60-D97F9DE64F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96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CF400-0498-4623-96B7-90E2D70250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084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D6F12-501C-41A5-9A2F-0815DF288D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00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3860D-C8E2-40A3-B397-C3C17AA5CC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93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E2CE6-81A6-4ED7-961B-CBA2301BC5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85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05743-6C33-46D8-8FDE-E2C2490F92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14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61919-6E1D-4CC0-8FB0-B088FE3E6B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78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EB28E-A22A-454F-B2F3-DD3BFB44E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62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4EB33-9F7B-4371-933E-D9B2791ADE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24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4DFE9-F8A6-48F9-AFDE-2D7EC3E1F4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585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FA421-4255-48D0-9384-601E0D432F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38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196F4-B715-4C2F-AB60-D97F9DE64F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885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CF400-0498-4623-96B7-90E2D70250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821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D6F12-501C-41A5-9A2F-0815DF288D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35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3860D-C8E2-40A3-B397-C3C17AA5CC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976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E2CE6-81A6-4ED7-961B-CBA2301BC5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24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05743-6C33-46D8-8FDE-E2C2490F92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243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61919-6E1D-4CC0-8FB0-B088FE3E6B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42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EB28E-A22A-454F-B2F3-DD3BFB44E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70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4EB33-9F7B-4371-933E-D9B2791ADE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1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850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4DFE9-F8A6-48F9-AFDE-2D7EC3E1F4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504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FA421-4255-48D0-9384-601E0D432F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588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196F4-B715-4C2F-AB60-D97F9DE64F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6260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CF400-0498-4623-96B7-90E2D70250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56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D6F12-501C-41A5-9A2F-0815DF288D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9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4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60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1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6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07E45-899C-42A4-9CA4-2EF201B0B9EC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7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35D9FF-5DEF-4495-B0D3-49A2BA42896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6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35D9FF-5DEF-4495-B0D3-49A2BA42896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6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35D9FF-5DEF-4495-B0D3-49A2BA42896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5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4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322" y="0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lang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lang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0"/>
            <a:ext cx="228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" descr="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52400"/>
            <a:ext cx="20097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1143000" y="12192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1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077200" y="36576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38200" y="40386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3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6553200" y="9906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4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09800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5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6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27595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WordArt 19"/>
          <p:cNvSpPr>
            <a:spLocks noChangeArrowheads="1" noChangeShapeType="1" noTextEdit="1"/>
          </p:cNvSpPr>
          <p:nvPr/>
        </p:nvSpPr>
        <p:spPr bwMode="auto">
          <a:xfrm>
            <a:off x="457200" y="2590800"/>
            <a:ext cx="8086725" cy="1514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/>
            </a:endParaRPr>
          </a:p>
        </p:txBody>
      </p:sp>
      <p:pic>
        <p:nvPicPr>
          <p:cNvPr id="4111" name="Picture 21" descr="flowerba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324600"/>
            <a:ext cx="685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Rectangle 17"/>
          <p:cNvSpPr>
            <a:spLocks noChangeArrowheads="1"/>
          </p:cNvSpPr>
          <p:nvPr/>
        </p:nvSpPr>
        <p:spPr bwMode="auto">
          <a:xfrm>
            <a:off x="1606550" y="384255"/>
            <a:ext cx="6096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endParaRPr lang="en-US" sz="3600" dirty="0" smtClean="0">
              <a:ln>
                <a:solidFill>
                  <a:srgbClr val="FF000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ln>
                <a:solidFill>
                  <a:srgbClr val="FF000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ln>
                <a:solidFill>
                  <a:srgbClr val="FF000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>
                <a:solidFill>
                  <a:srgbClr val="FF000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ln>
                <a:solidFill>
                  <a:srgbClr val="FF000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sz="2800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800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ài: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vi-VN" sz="28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n>
                <a:solidFill>
                  <a:srgbClr val="FF000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n-NO" sz="2800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Lứa tuổi: </a:t>
            </a:r>
            <a:r>
              <a:rPr lang="nn-NO" sz="28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24 – 36 tháng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n-NO" sz="28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Giáo viên: Đặng Thu Thủy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>
                <a:solidFill>
                  <a:srgbClr val="FF0000"/>
                </a:solidFill>
              </a:ln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29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1752600" y="2133600"/>
            <a:ext cx="6172200" cy="2057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</a:t>
            </a:r>
            <a:r>
              <a:rPr lang="it-IT" sz="3600" b="1" kern="10" dirty="0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it-IT" sz="3600" b="1" kern="10" dirty="0"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it-IT" sz="3600" b="1" kern="10" dirty="0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Con vật nào biến mất?</a:t>
            </a:r>
            <a:endParaRPr lang="en-US" sz="3600" b="1" kern="10" dirty="0"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29" name="Picture 3" descr="Bauern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434013"/>
            <a:ext cx="518160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" descr="A0210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447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5" descr="A02102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1752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 descr="POINSET2"/>
          <p:cNvPicPr>
            <a:picLocks noGrp="1" noChangeAspect="1" noChangeArrowheads="1"/>
          </p:cNvPicPr>
          <p:nvPr>
            <p:ph type="title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8600" y="-114300"/>
            <a:ext cx="2667000" cy="2362200"/>
          </a:xfrm>
          <a:noFill/>
        </p:spPr>
      </p:pic>
      <p:graphicFrame>
        <p:nvGraphicFramePr>
          <p:cNvPr id="1026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47874711"/>
              </p:ext>
            </p:extLst>
          </p:nvPr>
        </p:nvGraphicFramePr>
        <p:xfrm>
          <a:off x="7162800" y="5032952"/>
          <a:ext cx="1998663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lip" r:id="rId7" imgW="1999440" imgH="1831320" progId="MS_ClipArt_Gallery.2">
                  <p:embed/>
                </p:oleObj>
              </mc:Choice>
              <mc:Fallback>
                <p:oleObj name="Clip" r:id="rId7" imgW="1999440" imgH="1831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032952"/>
                        <a:ext cx="1998663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3" name="Picture 8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9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858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858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51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ga tr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4343400" cy="30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on v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22103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77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ga tr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457199"/>
            <a:ext cx="4286250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m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4133850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on ch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523" y="3581399"/>
            <a:ext cx="2819400" cy="275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81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8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001000" cy="503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Mục đích- Yêu cầu: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599"/>
            <a:ext cx="7162800" cy="388620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Kiến thức: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Trẻ biết tên gọi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: con gà trống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 Biết được một số đặc điểm của con gà: mào đỏ, đuôi dài và cong, tiếng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gáy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của gà trống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-Trẻ biết gà là vật nuôi trong gia đình.</a:t>
            </a:r>
          </a:p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Kỹ năng: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Trẻ gọi tên được một số bộ phận của con gà trống: đầu gà, mình gà, mào gà, chân gà,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Trẻ bắt chước các vận động của con gà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trống: gà gáy, gà mổ thóc, gà bới đất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Trẻ kể tên được một số con vật nuôi trong gia đình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Thái độ: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Giáo dục trẻ biết yêu quý, chăm sóc, bảo vệ các con vật nuôi.</a:t>
            </a: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Trẻ hứng thú trong tiết học.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en-US" sz="3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617" y="-20782"/>
            <a:ext cx="932661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21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ga20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33400" y="5715000"/>
            <a:ext cx="472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sz="4400" b="1" dirty="0">
                <a:solidFill>
                  <a:srgbClr val="0000CC"/>
                </a:solidFill>
              </a:rPr>
              <a:t>Con gà trống</a:t>
            </a:r>
          </a:p>
        </p:txBody>
      </p:sp>
    </p:spTree>
    <p:extLst>
      <p:ext uri="{BB962C8B-B14F-4D97-AF65-F5344CB8AC3E}">
        <p14:creationId xmlns:p14="http://schemas.microsoft.com/office/powerpoint/2010/main" val="422194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a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4343400" y="86157"/>
            <a:ext cx="1676400" cy="533400"/>
          </a:xfrm>
          <a:prstGeom prst="wedgeEllipseCallout">
            <a:avLst>
              <a:gd name="adj1" fmla="val 142271"/>
              <a:gd name="adj2" fmla="val 1361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af-ZA"/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4724400" y="169501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CC"/>
                </a:solidFill>
              </a:rPr>
              <a:t>Đầu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gà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3025" name="Oval 17"/>
          <p:cNvSpPr>
            <a:spLocks noChangeArrowheads="1"/>
          </p:cNvSpPr>
          <p:nvPr/>
        </p:nvSpPr>
        <p:spPr bwMode="auto">
          <a:xfrm>
            <a:off x="6477000" y="100014"/>
            <a:ext cx="2286000" cy="2109786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af-ZA"/>
          </a:p>
        </p:txBody>
      </p:sp>
      <p:sp>
        <p:nvSpPr>
          <p:cNvPr id="43026" name="Oval 18"/>
          <p:cNvSpPr>
            <a:spLocks noChangeArrowheads="1"/>
          </p:cNvSpPr>
          <p:nvPr/>
        </p:nvSpPr>
        <p:spPr bwMode="auto">
          <a:xfrm rot="1473466">
            <a:off x="3788006" y="2067841"/>
            <a:ext cx="4677623" cy="3549157"/>
          </a:xfrm>
          <a:prstGeom prst="ellips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af-ZA">
              <a:solidFill>
                <a:srgbClr val="00FF00"/>
              </a:solidFill>
            </a:endParaRPr>
          </a:p>
        </p:txBody>
      </p:sp>
      <p:sp>
        <p:nvSpPr>
          <p:cNvPr id="43027" name="Oval 19"/>
          <p:cNvSpPr>
            <a:spLocks noChangeArrowheads="1"/>
          </p:cNvSpPr>
          <p:nvPr/>
        </p:nvSpPr>
        <p:spPr bwMode="auto">
          <a:xfrm>
            <a:off x="304800" y="352857"/>
            <a:ext cx="3429000" cy="3380943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af-ZA"/>
          </a:p>
        </p:txBody>
      </p:sp>
      <p:sp>
        <p:nvSpPr>
          <p:cNvPr id="43035" name="AutoShape 27"/>
          <p:cNvSpPr>
            <a:spLocks noChangeArrowheads="1"/>
          </p:cNvSpPr>
          <p:nvPr/>
        </p:nvSpPr>
        <p:spPr bwMode="auto">
          <a:xfrm>
            <a:off x="4343400" y="6091238"/>
            <a:ext cx="1524000" cy="533400"/>
          </a:xfrm>
          <a:prstGeom prst="wedgeRoundRectCallout">
            <a:avLst>
              <a:gd name="adj1" fmla="val 81951"/>
              <a:gd name="adj2" fmla="val -415961"/>
              <a:gd name="adj3" fmla="val 16667"/>
            </a:avLst>
          </a:prstGeom>
          <a:solidFill>
            <a:srgbClr val="E4BAD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af-ZA"/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4592782" y="6169819"/>
            <a:ext cx="1057275" cy="376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af-ZA" dirty="0">
                <a:solidFill>
                  <a:srgbClr val="FF0000"/>
                </a:solidFill>
              </a:rPr>
              <a:t>Mình gà</a:t>
            </a:r>
          </a:p>
        </p:txBody>
      </p:sp>
      <p:sp>
        <p:nvSpPr>
          <p:cNvPr id="43037" name="AutoShape 29"/>
          <p:cNvSpPr>
            <a:spLocks noChangeArrowheads="1"/>
          </p:cNvSpPr>
          <p:nvPr/>
        </p:nvSpPr>
        <p:spPr bwMode="auto">
          <a:xfrm>
            <a:off x="304800" y="3657600"/>
            <a:ext cx="1524000" cy="533400"/>
          </a:xfrm>
          <a:prstGeom prst="wedgeRoundRectCallout">
            <a:avLst>
              <a:gd name="adj1" fmla="val 102512"/>
              <a:gd name="adj2" fmla="val -38685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af-ZA">
              <a:solidFill>
                <a:srgbClr val="CC00CC"/>
              </a:solidFill>
            </a:endParaRPr>
          </a:p>
        </p:txBody>
      </p:sp>
      <p:sp>
        <p:nvSpPr>
          <p:cNvPr id="43038" name="Text Box 30"/>
          <p:cNvSpPr txBox="1">
            <a:spLocks noChangeArrowheads="1"/>
          </p:cNvSpPr>
          <p:nvPr/>
        </p:nvSpPr>
        <p:spPr bwMode="auto">
          <a:xfrm>
            <a:off x="533400" y="37338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f-ZA" dirty="0">
                <a:solidFill>
                  <a:srgbClr val="CC00CC"/>
                </a:solidFill>
              </a:rPr>
              <a:t>Đuôi gà</a:t>
            </a:r>
          </a:p>
        </p:txBody>
      </p:sp>
    </p:spTree>
    <p:extLst>
      <p:ext uri="{BB962C8B-B14F-4D97-AF65-F5344CB8AC3E}">
        <p14:creationId xmlns:p14="http://schemas.microsoft.com/office/powerpoint/2010/main" val="316560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5" grpId="0" animBg="1"/>
      <p:bldP spid="43026" grpId="0" animBg="1"/>
      <p:bldP spid="430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ga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7" name="AutoShape 3"/>
          <p:cNvSpPr>
            <a:spLocks noChangeArrowheads="1"/>
          </p:cNvSpPr>
          <p:nvPr/>
        </p:nvSpPr>
        <p:spPr bwMode="auto">
          <a:xfrm>
            <a:off x="8077200" y="64293"/>
            <a:ext cx="1143000" cy="454819"/>
          </a:xfrm>
          <a:prstGeom prst="wedgeRoundRectCallout">
            <a:avLst>
              <a:gd name="adj1" fmla="val -50669"/>
              <a:gd name="adj2" fmla="val 18806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af-ZA"/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4170218" y="1028700"/>
            <a:ext cx="1676400" cy="533400"/>
          </a:xfrm>
          <a:prstGeom prst="wedgeEllipseCallout">
            <a:avLst>
              <a:gd name="adj1" fmla="val 146403"/>
              <a:gd name="adj2" fmla="val -1469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af-ZA"/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4475018" y="1112043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0066"/>
                </a:solidFill>
              </a:rPr>
              <a:t>Mào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gà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8143009" y="1524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0066"/>
                </a:solidFill>
              </a:rPr>
              <a:t>Mắt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gà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7626928" y="3124200"/>
            <a:ext cx="1510145" cy="609600"/>
          </a:xfrm>
          <a:prstGeom prst="wedgeRoundRectCallout">
            <a:avLst>
              <a:gd name="adj1" fmla="val 9342"/>
              <a:gd name="adj2" fmla="val -35828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af-ZA"/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8305800" y="3245643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3399"/>
                </a:solidFill>
              </a:rPr>
              <a:t>Mỏ</a:t>
            </a:r>
            <a:r>
              <a:rPr lang="en-US" dirty="0">
                <a:solidFill>
                  <a:srgbClr val="FF3399"/>
                </a:solidFill>
              </a:rPr>
              <a:t> </a:t>
            </a:r>
            <a:r>
              <a:rPr lang="en-US" dirty="0" err="1">
                <a:solidFill>
                  <a:srgbClr val="FF3399"/>
                </a:solidFill>
              </a:rPr>
              <a:t>gà</a:t>
            </a:r>
            <a:endParaRPr lang="en-US" dirty="0">
              <a:solidFill>
                <a:srgbClr val="FF3399"/>
              </a:solidFill>
            </a:endParaRPr>
          </a:p>
        </p:txBody>
      </p:sp>
      <p:sp>
        <p:nvSpPr>
          <p:cNvPr id="93193" name="Oval 9"/>
          <p:cNvSpPr>
            <a:spLocks noChangeArrowheads="1"/>
          </p:cNvSpPr>
          <p:nvPr/>
        </p:nvSpPr>
        <p:spPr bwMode="auto">
          <a:xfrm>
            <a:off x="6172200" y="0"/>
            <a:ext cx="2971800" cy="25908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af-ZA"/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5562600" y="-9525"/>
            <a:ext cx="1371600" cy="52863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gà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5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animBg="1"/>
      <p:bldP spid="93188" grpId="0" animBg="1"/>
      <p:bldP spid="93189" grpId="0"/>
      <p:bldP spid="93190" grpId="0"/>
      <p:bldP spid="93191" grpId="0" animBg="1"/>
      <p:bldP spid="93192" grpId="0"/>
      <p:bldP spid="931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ga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30" name="Oval 10"/>
          <p:cNvSpPr>
            <a:spLocks noChangeArrowheads="1"/>
          </p:cNvSpPr>
          <p:nvPr/>
        </p:nvSpPr>
        <p:spPr bwMode="auto">
          <a:xfrm rot="1473466">
            <a:off x="3760610" y="2084713"/>
            <a:ext cx="4857434" cy="4197259"/>
          </a:xfrm>
          <a:prstGeom prst="ellips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f-ZA">
              <a:solidFill>
                <a:srgbClr val="00FF00"/>
              </a:solidFill>
            </a:endParaRP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7467600" y="6145614"/>
            <a:ext cx="1524000" cy="5286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gà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6335" name="AutoShape 15"/>
          <p:cNvSpPr>
            <a:spLocks noChangeArrowheads="1"/>
          </p:cNvSpPr>
          <p:nvPr/>
        </p:nvSpPr>
        <p:spPr bwMode="auto">
          <a:xfrm>
            <a:off x="3401291" y="6231163"/>
            <a:ext cx="1524000" cy="533400"/>
          </a:xfrm>
          <a:prstGeom prst="wedgeRoundRectCallout">
            <a:avLst>
              <a:gd name="adj1" fmla="val 90531"/>
              <a:gd name="adj2" fmla="val -13871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f-ZA">
              <a:solidFill>
                <a:srgbClr val="E4BADE"/>
              </a:solidFill>
            </a:endParaRP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3553691" y="6314506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 err="1">
                <a:solidFill>
                  <a:srgbClr val="CC00CC"/>
                </a:solidFill>
              </a:rPr>
              <a:t>Chân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gà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56337" name="AutoShape 17"/>
          <p:cNvSpPr>
            <a:spLocks noChangeArrowheads="1"/>
          </p:cNvSpPr>
          <p:nvPr/>
        </p:nvSpPr>
        <p:spPr bwMode="auto">
          <a:xfrm>
            <a:off x="1066800" y="5638800"/>
            <a:ext cx="1524000" cy="533400"/>
          </a:xfrm>
          <a:prstGeom prst="wedgeRoundRectCallout">
            <a:avLst>
              <a:gd name="adj1" fmla="val 292917"/>
              <a:gd name="adj2" fmla="val -396727"/>
              <a:gd name="adj3" fmla="val 16667"/>
            </a:avLst>
          </a:prstGeom>
          <a:solidFill>
            <a:srgbClr val="E4BAD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1219200" y="5715000"/>
            <a:ext cx="1057275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f-ZA">
                <a:solidFill>
                  <a:srgbClr val="CC00CC"/>
                </a:solidFill>
              </a:rPr>
              <a:t>Cánh gà</a:t>
            </a:r>
          </a:p>
        </p:txBody>
      </p:sp>
    </p:spTree>
    <p:extLst>
      <p:ext uri="{BB962C8B-B14F-4D97-AF65-F5344CB8AC3E}">
        <p14:creationId xmlns:p14="http://schemas.microsoft.com/office/powerpoint/2010/main" val="37155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0" grpId="0" animBg="1"/>
      <p:bldP spid="56333" grpId="0" animBg="1"/>
      <p:bldP spid="56335" grpId="0" animBg="1"/>
      <p:bldP spid="56336" grpId="0"/>
      <p:bldP spid="56337" grpId="0" animBg="1"/>
      <p:bldP spid="563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ga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3" name="Oval 11"/>
          <p:cNvSpPr>
            <a:spLocks noChangeArrowheads="1"/>
          </p:cNvSpPr>
          <p:nvPr/>
        </p:nvSpPr>
        <p:spPr bwMode="auto">
          <a:xfrm>
            <a:off x="228600" y="228600"/>
            <a:ext cx="4114800" cy="39624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3962400" y="381000"/>
            <a:ext cx="1524000" cy="52863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Đuôi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gà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4291" name="AutoShape 19"/>
          <p:cNvSpPr>
            <a:spLocks noChangeArrowheads="1"/>
          </p:cNvSpPr>
          <p:nvPr/>
        </p:nvSpPr>
        <p:spPr bwMode="auto">
          <a:xfrm>
            <a:off x="519545" y="5105400"/>
            <a:ext cx="1524000" cy="533400"/>
          </a:xfrm>
          <a:prstGeom prst="wedgeRoundRectCallout">
            <a:avLst>
              <a:gd name="adj1" fmla="val 84330"/>
              <a:gd name="adj2" fmla="val -59724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f-ZA">
              <a:solidFill>
                <a:srgbClr val="CC00CC"/>
              </a:solidFill>
            </a:endParaRP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710045" y="5188743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dirty="0">
                <a:solidFill>
                  <a:srgbClr val="CC00CC"/>
                </a:solidFill>
              </a:rPr>
              <a:t>Đuôi gà</a:t>
            </a:r>
          </a:p>
        </p:txBody>
      </p:sp>
    </p:spTree>
    <p:extLst>
      <p:ext uri="{BB962C8B-B14F-4D97-AF65-F5344CB8AC3E}">
        <p14:creationId xmlns:p14="http://schemas.microsoft.com/office/powerpoint/2010/main" val="312826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3" grpId="0" animBg="1"/>
      <p:bldP spid="54286" grpId="0" animBg="1"/>
      <p:bldP spid="54291" grpId="0" animBg="1"/>
      <p:bldP spid="542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ga2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58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648200" cy="3278876"/>
          </a:xfrm>
        </p:spPr>
      </p:pic>
      <p:pic>
        <p:nvPicPr>
          <p:cNvPr id="2050" name="Picture 2" descr="C:\Users\Administrator\Desktop\cach-tri-benh-tao-bon-o-ch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4" y="0"/>
            <a:ext cx="4495799" cy="327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09b3d8ea8e6bb837e3acce8d0579f19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78876"/>
            <a:ext cx="4648200" cy="35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278876"/>
            <a:ext cx="4495799" cy="35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48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213</Words>
  <Application>Microsoft Office PowerPoint</Application>
  <PresentationFormat>On-screen Show (4:3)</PresentationFormat>
  <Paragraphs>43</Paragraphs>
  <Slides>12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Office Theme</vt:lpstr>
      <vt:lpstr>Default Design</vt:lpstr>
      <vt:lpstr>1_Default Design</vt:lpstr>
      <vt:lpstr>2_Default Design</vt:lpstr>
      <vt:lpstr>Clip</vt:lpstr>
      <vt:lpstr>PowerPoint Presentation</vt:lpstr>
      <vt:lpstr>Mục đích- Yêu cầu: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huy_ctn</cp:lastModifiedBy>
  <cp:revision>18</cp:revision>
  <dcterms:created xsi:type="dcterms:W3CDTF">2015-11-01T14:49:23Z</dcterms:created>
  <dcterms:modified xsi:type="dcterms:W3CDTF">2017-08-16T05:24:04Z</dcterms:modified>
</cp:coreProperties>
</file>