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69" r:id="rId21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164F-E0CB-4FD9-A7A9-ADC97A760BAB}" type="datetimeFigureOut">
              <a:rPr lang="vi-VN" smtClean="0"/>
              <a:pPr/>
              <a:t>16/04/2019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501A-D939-4CA3-8A46-C30C85E33A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77881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164F-E0CB-4FD9-A7A9-ADC97A760BAB}" type="datetimeFigureOut">
              <a:rPr lang="vi-VN" smtClean="0"/>
              <a:pPr/>
              <a:t>16/04/2019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501A-D939-4CA3-8A46-C30C85E33A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191540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164F-E0CB-4FD9-A7A9-ADC97A760BAB}" type="datetimeFigureOut">
              <a:rPr lang="vi-VN" smtClean="0"/>
              <a:pPr/>
              <a:t>16/04/2019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501A-D939-4CA3-8A46-C30C85E33A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551207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164F-E0CB-4FD9-A7A9-ADC97A760BAB}" type="datetimeFigureOut">
              <a:rPr lang="vi-VN" smtClean="0"/>
              <a:pPr/>
              <a:t>16/04/2019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501A-D939-4CA3-8A46-C30C85E33A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673960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164F-E0CB-4FD9-A7A9-ADC97A760BAB}" type="datetimeFigureOut">
              <a:rPr lang="vi-VN" smtClean="0"/>
              <a:pPr/>
              <a:t>16/04/2019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501A-D939-4CA3-8A46-C30C85E33A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338008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164F-E0CB-4FD9-A7A9-ADC97A760BAB}" type="datetimeFigureOut">
              <a:rPr lang="vi-VN" smtClean="0"/>
              <a:pPr/>
              <a:t>16/04/2019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501A-D939-4CA3-8A46-C30C85E33A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80083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164F-E0CB-4FD9-A7A9-ADC97A760BAB}" type="datetimeFigureOut">
              <a:rPr lang="vi-VN" smtClean="0"/>
              <a:pPr/>
              <a:t>16/04/2019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501A-D939-4CA3-8A46-C30C85E33A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911829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164F-E0CB-4FD9-A7A9-ADC97A760BAB}" type="datetimeFigureOut">
              <a:rPr lang="vi-VN" smtClean="0"/>
              <a:pPr/>
              <a:t>16/04/2019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501A-D939-4CA3-8A46-C30C85E33A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36531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164F-E0CB-4FD9-A7A9-ADC97A760BAB}" type="datetimeFigureOut">
              <a:rPr lang="vi-VN" smtClean="0"/>
              <a:pPr/>
              <a:t>16/04/2019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501A-D939-4CA3-8A46-C30C85E33A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361696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164F-E0CB-4FD9-A7A9-ADC97A760BAB}" type="datetimeFigureOut">
              <a:rPr lang="vi-VN" smtClean="0"/>
              <a:pPr/>
              <a:t>16/04/2019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501A-D939-4CA3-8A46-C30C85E33A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913173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164F-E0CB-4FD9-A7A9-ADC97A760BAB}" type="datetimeFigureOut">
              <a:rPr lang="vi-VN" smtClean="0"/>
              <a:pPr/>
              <a:t>16/04/2019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501A-D939-4CA3-8A46-C30C85E33A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589586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7164F-E0CB-4FD9-A7A9-ADC97A760BAB}" type="datetimeFigureOut">
              <a:rPr lang="vi-VN" smtClean="0"/>
              <a:pPr/>
              <a:t>16/04/2019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B501A-D939-4CA3-8A46-C30C85E33A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202922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wmf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huong\s7.wav" TargetMode="External"/><Relationship Id="rId6" Type="http://schemas.openxmlformats.org/officeDocument/2006/relationships/image" Target="../media/image41.png"/><Relationship Id="rId5" Type="http://schemas.openxmlformats.org/officeDocument/2006/relationships/image" Target="../media/image43.png"/><Relationship Id="rId4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huong\s8.wav" TargetMode="Externa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2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wmf"/><Relationship Id="rId3" Type="http://schemas.openxmlformats.org/officeDocument/2006/relationships/image" Target="../media/image19.wmf"/><Relationship Id="rId7" Type="http://schemas.openxmlformats.org/officeDocument/2006/relationships/image" Target="../media/image23.jpeg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2.png"/><Relationship Id="rId1" Type="http://schemas.openxmlformats.org/officeDocument/2006/relationships/audio" Target="file:///D:\huong\s2.wav" TargetMode="External"/><Relationship Id="rId6" Type="http://schemas.openxmlformats.org/officeDocument/2006/relationships/image" Target="../media/image22.jpeg"/><Relationship Id="rId11" Type="http://schemas.openxmlformats.org/officeDocument/2006/relationships/image" Target="../media/image27.wmf"/><Relationship Id="rId5" Type="http://schemas.openxmlformats.org/officeDocument/2006/relationships/image" Target="../media/image21.jpeg"/><Relationship Id="rId15" Type="http://schemas.openxmlformats.org/officeDocument/2006/relationships/image" Target="../media/image31.png"/><Relationship Id="rId10" Type="http://schemas.openxmlformats.org/officeDocument/2006/relationships/image" Target="../media/image26.gif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huong\s3.wav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6.gif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huong\s4.wav" TargetMode="External"/><Relationship Id="rId6" Type="http://schemas.openxmlformats.org/officeDocument/2006/relationships/image" Target="../media/image27.wmf"/><Relationship Id="rId11" Type="http://schemas.openxmlformats.org/officeDocument/2006/relationships/image" Target="../media/image32.png"/><Relationship Id="rId5" Type="http://schemas.openxmlformats.org/officeDocument/2006/relationships/image" Target="../media/image19.wmf"/><Relationship Id="rId10" Type="http://schemas.openxmlformats.org/officeDocument/2006/relationships/image" Target="../media/image36.png"/><Relationship Id="rId4" Type="http://schemas.openxmlformats.org/officeDocument/2006/relationships/image" Target="../media/image34.wmf"/><Relationship Id="rId9" Type="http://schemas.openxmlformats.org/officeDocument/2006/relationships/image" Target="../media/image35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7.wmf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huong\s5.wav" TargetMode="External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19.wmf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huong\s6.wav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wmf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huong\s7.wav" TargetMode="External"/><Relationship Id="rId6" Type="http://schemas.openxmlformats.org/officeDocument/2006/relationships/image" Target="../media/image41.png"/><Relationship Id="rId5" Type="http://schemas.openxmlformats.org/officeDocument/2006/relationships/image" Target="../media/image43.png"/><Relationship Id="rId4" Type="http://schemas.openxmlformats.org/officeDocument/2006/relationships/image" Target="../media/image1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huong\s8.wav" TargetMode="Externa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2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gif"/><Relationship Id="rId5" Type="http://schemas.openxmlformats.org/officeDocument/2006/relationships/image" Target="../media/image52.gif"/><Relationship Id="rId4" Type="http://schemas.openxmlformats.org/officeDocument/2006/relationships/image" Target="../media/image51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Relationship Id="rId9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14.gif"/><Relationship Id="rId7" Type="http://schemas.openxmlformats.org/officeDocument/2006/relationships/image" Target="../media/image18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gif"/><Relationship Id="rId9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wmf"/><Relationship Id="rId3" Type="http://schemas.openxmlformats.org/officeDocument/2006/relationships/image" Target="../media/image19.wmf"/><Relationship Id="rId7" Type="http://schemas.openxmlformats.org/officeDocument/2006/relationships/image" Target="../media/image23.jpeg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2.png"/><Relationship Id="rId1" Type="http://schemas.openxmlformats.org/officeDocument/2006/relationships/audio" Target="file:///D:\huong\s2.wav" TargetMode="External"/><Relationship Id="rId6" Type="http://schemas.openxmlformats.org/officeDocument/2006/relationships/image" Target="../media/image22.jpeg"/><Relationship Id="rId11" Type="http://schemas.openxmlformats.org/officeDocument/2006/relationships/image" Target="../media/image27.wmf"/><Relationship Id="rId5" Type="http://schemas.openxmlformats.org/officeDocument/2006/relationships/image" Target="../media/image21.jpeg"/><Relationship Id="rId15" Type="http://schemas.openxmlformats.org/officeDocument/2006/relationships/image" Target="../media/image31.png"/><Relationship Id="rId10" Type="http://schemas.openxmlformats.org/officeDocument/2006/relationships/image" Target="../media/image26.gif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huong\s3.wav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6.gif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huong\s4.wav" TargetMode="External"/><Relationship Id="rId6" Type="http://schemas.openxmlformats.org/officeDocument/2006/relationships/image" Target="../media/image27.wmf"/><Relationship Id="rId11" Type="http://schemas.openxmlformats.org/officeDocument/2006/relationships/image" Target="../media/image32.png"/><Relationship Id="rId5" Type="http://schemas.openxmlformats.org/officeDocument/2006/relationships/image" Target="../media/image19.wmf"/><Relationship Id="rId10" Type="http://schemas.openxmlformats.org/officeDocument/2006/relationships/image" Target="../media/image36.png"/><Relationship Id="rId4" Type="http://schemas.openxmlformats.org/officeDocument/2006/relationships/image" Target="../media/image34.wmf"/><Relationship Id="rId9" Type="http://schemas.openxmlformats.org/officeDocument/2006/relationships/image" Target="../media/image35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7.wmf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huong\s5.wav" TargetMode="External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19.wmf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huong\s6.wav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1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3491" name="Picture 3" descr="EF5A5FBE7C05422E9F0C3FC53099299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200400"/>
            <a:ext cx="990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3492" name="Picture 4" descr="Co b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1905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1219200" y="2590800"/>
            <a:ext cx="7086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endParaRPr lang="vi-VN" sz="3200">
              <a:solidFill>
                <a:srgbClr val="FF33CC"/>
              </a:solidFill>
              <a:latin typeface="Times New Roman" pitchFamily="18" charset="0"/>
            </a:endParaRPr>
          </a:p>
        </p:txBody>
      </p:sp>
      <p:pic>
        <p:nvPicPr>
          <p:cNvPr id="63494" name="Picture 6" descr="EF5A5FBE7C05422E9F0C3FC53099299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3723441">
            <a:off x="1738313" y="3671887"/>
            <a:ext cx="9906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1752600" y="2743200"/>
            <a:ext cx="6324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b="1">
                <a:solidFill>
                  <a:srgbClr val="FF0000"/>
                </a:solidFill>
                <a:latin typeface="Times New Roman" pitchFamily="18" charset="0"/>
              </a:rPr>
              <a:t>Chủ đề: </a:t>
            </a:r>
            <a:r>
              <a:rPr lang="en-US" sz="3400" b="1">
                <a:solidFill>
                  <a:schemeClr val="hlink"/>
                </a:solidFill>
                <a:latin typeface="Times New Roman" pitchFamily="18" charset="0"/>
              </a:rPr>
              <a:t>Phương tiện giao thông</a:t>
            </a:r>
            <a:endParaRPr lang="en-US" sz="3400" b="1" i="1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3505200" y="45720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3108325" y="3770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1981200" y="3581400"/>
            <a:ext cx="594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>
                <a:solidFill>
                  <a:srgbClr val="9900FF"/>
                </a:solidFill>
                <a:latin typeface="Times New Roman" pitchFamily="18" charset="0"/>
              </a:rPr>
              <a:t>Đề tài</a:t>
            </a:r>
            <a:r>
              <a:rPr lang="en-US" sz="2400" b="1">
                <a:latin typeface="Times New Roman" pitchFamily="18" charset="0"/>
              </a:rPr>
              <a:t>: </a:t>
            </a:r>
            <a:r>
              <a:rPr lang="en-US" sz="3200" b="1">
                <a:solidFill>
                  <a:srgbClr val="CC0099"/>
                </a:solidFill>
                <a:latin typeface="Times New Roman" pitchFamily="18" charset="0"/>
              </a:rPr>
              <a:t>Kể chuyện “ Qua đường”</a:t>
            </a:r>
          </a:p>
        </p:txBody>
      </p:sp>
      <p:sp>
        <p:nvSpPr>
          <p:cNvPr id="63502" name="Text Box 14"/>
          <p:cNvSpPr txBox="1">
            <a:spLocks noChangeArrowheads="1"/>
          </p:cNvSpPr>
          <p:nvPr/>
        </p:nvSpPr>
        <p:spPr bwMode="auto">
          <a:xfrm>
            <a:off x="2971800" y="4572000"/>
            <a:ext cx="419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3507" name="WordArt 19"/>
          <p:cNvSpPr>
            <a:spLocks noChangeArrowheads="1" noChangeShapeType="1" noTextEdit="1"/>
          </p:cNvSpPr>
          <p:nvPr/>
        </p:nvSpPr>
        <p:spPr bwMode="auto">
          <a:xfrm>
            <a:off x="1752600" y="1752600"/>
            <a:ext cx="5715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Lĩnh vực phát triển ngôn ngữ</a:t>
            </a:r>
          </a:p>
        </p:txBody>
      </p:sp>
    </p:spTree>
    <p:extLst>
      <p:ext uri="{BB962C8B-B14F-4D97-AF65-F5344CB8AC3E}">
        <p14:creationId xmlns:p14="http://schemas.microsoft.com/office/powerpoint/2010/main" xmlns="" val="4294763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7" grpId="0"/>
      <p:bldP spid="63501" grpId="0"/>
      <p:bldP spid="63502" grpId="0"/>
      <p:bldP spid="6350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Freeform 3"/>
          <p:cNvSpPr>
            <a:spLocks/>
          </p:cNvSpPr>
          <p:nvPr/>
        </p:nvSpPr>
        <p:spPr bwMode="auto">
          <a:xfrm>
            <a:off x="-19050" y="2362200"/>
            <a:ext cx="9163050" cy="4495800"/>
          </a:xfrm>
          <a:custGeom>
            <a:avLst/>
            <a:gdLst>
              <a:gd name="T0" fmla="*/ 0 w 5772"/>
              <a:gd name="T1" fmla="*/ 0 h 2304"/>
              <a:gd name="T2" fmla="*/ 81 w 5772"/>
              <a:gd name="T3" fmla="*/ 23 h 2304"/>
              <a:gd name="T4" fmla="*/ 5772 w 5772"/>
              <a:gd name="T5" fmla="*/ 1104 h 2304"/>
              <a:gd name="T6" fmla="*/ 5772 w 5772"/>
              <a:gd name="T7" fmla="*/ 2304 h 2304"/>
              <a:gd name="T8" fmla="*/ 12 w 5772"/>
              <a:gd name="T9" fmla="*/ 2304 h 2304"/>
              <a:gd name="T10" fmla="*/ 0 w 5772"/>
              <a:gd name="T11" fmla="*/ 0 h 2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72" h="2304">
                <a:moveTo>
                  <a:pt x="0" y="0"/>
                </a:moveTo>
                <a:cubicBezTo>
                  <a:pt x="73" y="24"/>
                  <a:pt x="45" y="23"/>
                  <a:pt x="81" y="23"/>
                </a:cubicBezTo>
                <a:lnTo>
                  <a:pt x="5772" y="1104"/>
                </a:lnTo>
                <a:lnTo>
                  <a:pt x="5772" y="2304"/>
                </a:lnTo>
                <a:lnTo>
                  <a:pt x="12" y="2304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 rot="763477">
            <a:off x="3735388" y="3810000"/>
            <a:ext cx="2741612" cy="227013"/>
          </a:xfrm>
          <a:prstGeom prst="parallelogram">
            <a:avLst>
              <a:gd name="adj" fmla="val 17181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 rot="763477">
            <a:off x="2973388" y="4038600"/>
            <a:ext cx="2741612" cy="227013"/>
          </a:xfrm>
          <a:prstGeom prst="parallelogram">
            <a:avLst>
              <a:gd name="adj" fmla="val 17181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 rot="763477">
            <a:off x="2135188" y="4267200"/>
            <a:ext cx="2741612" cy="227013"/>
          </a:xfrm>
          <a:prstGeom prst="parallelogram">
            <a:avLst>
              <a:gd name="adj" fmla="val 17181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 rot="763477">
            <a:off x="1220788" y="4572000"/>
            <a:ext cx="2741612" cy="227013"/>
          </a:xfrm>
          <a:prstGeom prst="parallelogram">
            <a:avLst>
              <a:gd name="adj" fmla="val 17181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0" y="2362200"/>
            <a:ext cx="9144000" cy="2133600"/>
          </a:xfrm>
          <a:prstGeom prst="line">
            <a:avLst/>
          </a:prstGeom>
          <a:noFill/>
          <a:ln w="127000" cmpd="dbl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297" name="Freeform 9"/>
          <p:cNvSpPr>
            <a:spLocks/>
          </p:cNvSpPr>
          <p:nvPr/>
        </p:nvSpPr>
        <p:spPr bwMode="auto">
          <a:xfrm>
            <a:off x="354013" y="-19050"/>
            <a:ext cx="7016750" cy="2457450"/>
          </a:xfrm>
          <a:custGeom>
            <a:avLst/>
            <a:gdLst>
              <a:gd name="T0" fmla="*/ 249 w 4420"/>
              <a:gd name="T1" fmla="*/ 1141 h 1548"/>
              <a:gd name="T2" fmla="*/ 365 w 4420"/>
              <a:gd name="T3" fmla="*/ 1176 h 1548"/>
              <a:gd name="T4" fmla="*/ 2450 w 4420"/>
              <a:gd name="T5" fmla="*/ 1548 h 1548"/>
              <a:gd name="T6" fmla="*/ 4420 w 4420"/>
              <a:gd name="T7" fmla="*/ 1106 h 1548"/>
              <a:gd name="T8" fmla="*/ 4397 w 4420"/>
              <a:gd name="T9" fmla="*/ 0 h 1548"/>
              <a:gd name="T10" fmla="*/ 268 w 4420"/>
              <a:gd name="T11" fmla="*/ 12 h 1548"/>
              <a:gd name="T12" fmla="*/ 249 w 4420"/>
              <a:gd name="T13" fmla="*/ 1141 h 1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20" h="1548">
                <a:moveTo>
                  <a:pt x="249" y="1141"/>
                </a:moveTo>
                <a:cubicBezTo>
                  <a:pt x="319" y="1161"/>
                  <a:pt x="0" y="1114"/>
                  <a:pt x="365" y="1176"/>
                </a:cubicBezTo>
                <a:lnTo>
                  <a:pt x="2450" y="1548"/>
                </a:lnTo>
                <a:lnTo>
                  <a:pt x="4420" y="1106"/>
                </a:lnTo>
                <a:lnTo>
                  <a:pt x="4397" y="0"/>
                </a:lnTo>
                <a:lnTo>
                  <a:pt x="268" y="12"/>
                </a:lnTo>
                <a:lnTo>
                  <a:pt x="249" y="114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V="1">
            <a:off x="4267200" y="0"/>
            <a:ext cx="1588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 rot="743066" flipH="1">
            <a:off x="1287463" y="460375"/>
            <a:ext cx="960437" cy="1524000"/>
          </a:xfrm>
          <a:prstGeom prst="parallelogram">
            <a:avLst>
              <a:gd name="adj" fmla="val 31935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 rot="844958" flipH="1">
            <a:off x="2978150" y="930275"/>
            <a:ext cx="762000" cy="523875"/>
          </a:xfrm>
          <a:prstGeom prst="flowChartInputOutput">
            <a:avLst/>
          </a:prstGeom>
          <a:solidFill>
            <a:srgbClr val="FFFF00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 rot="933694" flipH="1">
            <a:off x="3040063" y="977900"/>
            <a:ext cx="611187" cy="419100"/>
          </a:xfrm>
          <a:prstGeom prst="flowChartInputOutput">
            <a:avLst/>
          </a:prstGeom>
          <a:solidFill>
            <a:srgbClr val="99FF33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302" name="AutoShape 14"/>
          <p:cNvSpPr>
            <a:spLocks noChangeArrowheads="1"/>
          </p:cNvSpPr>
          <p:nvPr/>
        </p:nvSpPr>
        <p:spPr bwMode="auto">
          <a:xfrm rot="-766779">
            <a:off x="5237163" y="687388"/>
            <a:ext cx="838200" cy="585787"/>
          </a:xfrm>
          <a:prstGeom prst="flowChartInputOutput">
            <a:avLst/>
          </a:prstGeom>
          <a:solidFill>
            <a:srgbClr val="FFFF00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303" name="AutoShape 15"/>
          <p:cNvSpPr>
            <a:spLocks noChangeArrowheads="1"/>
          </p:cNvSpPr>
          <p:nvPr/>
        </p:nvSpPr>
        <p:spPr bwMode="auto">
          <a:xfrm rot="-836326">
            <a:off x="5318125" y="744538"/>
            <a:ext cx="685800" cy="468312"/>
          </a:xfrm>
          <a:prstGeom prst="flowChartInputOutput">
            <a:avLst/>
          </a:prstGeom>
          <a:solidFill>
            <a:srgbClr val="99FF33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304" name="AutoShape 16"/>
          <p:cNvSpPr>
            <a:spLocks noChangeArrowheads="1"/>
          </p:cNvSpPr>
          <p:nvPr/>
        </p:nvSpPr>
        <p:spPr bwMode="auto">
          <a:xfrm rot="-537667">
            <a:off x="4881563" y="800100"/>
            <a:ext cx="452437" cy="582613"/>
          </a:xfrm>
          <a:prstGeom prst="flowChartInputOutput">
            <a:avLst/>
          </a:prstGeom>
          <a:solidFill>
            <a:srgbClr val="CC9900"/>
          </a:solidFill>
          <a:ln w="57150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305" name="AutoShape 17"/>
          <p:cNvSpPr>
            <a:spLocks noChangeArrowheads="1"/>
          </p:cNvSpPr>
          <p:nvPr/>
        </p:nvSpPr>
        <p:spPr bwMode="auto">
          <a:xfrm rot="-377090">
            <a:off x="5994400" y="590550"/>
            <a:ext cx="452438" cy="582613"/>
          </a:xfrm>
          <a:prstGeom prst="flowChartInputOutput">
            <a:avLst/>
          </a:prstGeom>
          <a:solidFill>
            <a:srgbClr val="CC9900"/>
          </a:solidFill>
          <a:ln w="57150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306" name="AutoShape 18"/>
          <p:cNvSpPr>
            <a:spLocks noChangeArrowheads="1"/>
          </p:cNvSpPr>
          <p:nvPr/>
        </p:nvSpPr>
        <p:spPr bwMode="auto">
          <a:xfrm rot="37564702">
            <a:off x="7258843" y="56357"/>
            <a:ext cx="1865313" cy="1752600"/>
          </a:xfrm>
          <a:prstGeom prst="cloudCallout">
            <a:avLst>
              <a:gd name="adj1" fmla="val -14944"/>
              <a:gd name="adj2" fmla="val 29898"/>
            </a:avLst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/>
          <a:p>
            <a:pPr algn="ctr"/>
            <a:endParaRPr lang="vi-VN">
              <a:latin typeface="Arial" charset="0"/>
            </a:endParaRPr>
          </a:p>
        </p:txBody>
      </p:sp>
      <p:sp>
        <p:nvSpPr>
          <p:cNvPr id="12307" name="Freeform 19"/>
          <p:cNvSpPr>
            <a:spLocks/>
          </p:cNvSpPr>
          <p:nvPr/>
        </p:nvSpPr>
        <p:spPr bwMode="auto">
          <a:xfrm>
            <a:off x="7391400" y="990600"/>
            <a:ext cx="1600200" cy="1828800"/>
          </a:xfrm>
          <a:custGeom>
            <a:avLst/>
            <a:gdLst>
              <a:gd name="T0" fmla="*/ 386 w 1331"/>
              <a:gd name="T1" fmla="*/ 161 h 1889"/>
              <a:gd name="T2" fmla="*/ 397 w 1331"/>
              <a:gd name="T3" fmla="*/ 276 h 1889"/>
              <a:gd name="T4" fmla="*/ 513 w 1331"/>
              <a:gd name="T5" fmla="*/ 472 h 1889"/>
              <a:gd name="T6" fmla="*/ 547 w 1331"/>
              <a:gd name="T7" fmla="*/ 863 h 1889"/>
              <a:gd name="T8" fmla="*/ 478 w 1331"/>
              <a:gd name="T9" fmla="*/ 1186 h 1889"/>
              <a:gd name="T10" fmla="*/ 317 w 1331"/>
              <a:gd name="T11" fmla="*/ 1497 h 1889"/>
              <a:gd name="T12" fmla="*/ 202 w 1331"/>
              <a:gd name="T13" fmla="*/ 1635 h 1889"/>
              <a:gd name="T14" fmla="*/ 96 w 1331"/>
              <a:gd name="T15" fmla="*/ 1687 h 1889"/>
              <a:gd name="T16" fmla="*/ 0 w 1331"/>
              <a:gd name="T17" fmla="*/ 1735 h 1889"/>
              <a:gd name="T18" fmla="*/ 144 w 1331"/>
              <a:gd name="T19" fmla="*/ 1783 h 1889"/>
              <a:gd name="T20" fmla="*/ 288 w 1331"/>
              <a:gd name="T21" fmla="*/ 1735 h 1889"/>
              <a:gd name="T22" fmla="*/ 384 w 1331"/>
              <a:gd name="T23" fmla="*/ 1687 h 1889"/>
              <a:gd name="T24" fmla="*/ 480 w 1331"/>
              <a:gd name="T25" fmla="*/ 1879 h 1889"/>
              <a:gd name="T26" fmla="*/ 582 w 1331"/>
              <a:gd name="T27" fmla="*/ 1889 h 1889"/>
              <a:gd name="T28" fmla="*/ 528 w 1331"/>
              <a:gd name="T29" fmla="*/ 1735 h 1889"/>
              <a:gd name="T30" fmla="*/ 528 w 1331"/>
              <a:gd name="T31" fmla="*/ 1639 h 1889"/>
              <a:gd name="T32" fmla="*/ 720 w 1331"/>
              <a:gd name="T33" fmla="*/ 1687 h 1889"/>
              <a:gd name="T34" fmla="*/ 816 w 1331"/>
              <a:gd name="T35" fmla="*/ 1783 h 1889"/>
              <a:gd name="T36" fmla="*/ 1008 w 1331"/>
              <a:gd name="T37" fmla="*/ 1879 h 1889"/>
              <a:gd name="T38" fmla="*/ 912 w 1331"/>
              <a:gd name="T39" fmla="*/ 1735 h 1889"/>
              <a:gd name="T40" fmla="*/ 864 w 1331"/>
              <a:gd name="T41" fmla="*/ 1639 h 1889"/>
              <a:gd name="T42" fmla="*/ 1008 w 1331"/>
              <a:gd name="T43" fmla="*/ 1687 h 1889"/>
              <a:gd name="T44" fmla="*/ 1215 w 1331"/>
              <a:gd name="T45" fmla="*/ 1750 h 1889"/>
              <a:gd name="T46" fmla="*/ 1135 w 1331"/>
              <a:gd name="T47" fmla="*/ 1658 h 1889"/>
              <a:gd name="T48" fmla="*/ 1020 w 1331"/>
              <a:gd name="T49" fmla="*/ 1589 h 1889"/>
              <a:gd name="T50" fmla="*/ 864 w 1331"/>
              <a:gd name="T51" fmla="*/ 1495 h 1889"/>
              <a:gd name="T52" fmla="*/ 864 w 1331"/>
              <a:gd name="T53" fmla="*/ 1351 h 1889"/>
              <a:gd name="T54" fmla="*/ 816 w 1331"/>
              <a:gd name="T55" fmla="*/ 1015 h 1889"/>
              <a:gd name="T56" fmla="*/ 816 w 1331"/>
              <a:gd name="T57" fmla="*/ 727 h 1889"/>
              <a:gd name="T58" fmla="*/ 912 w 1331"/>
              <a:gd name="T59" fmla="*/ 487 h 1889"/>
              <a:gd name="T60" fmla="*/ 1112 w 1331"/>
              <a:gd name="T61" fmla="*/ 276 h 1889"/>
              <a:gd name="T62" fmla="*/ 1331 w 1331"/>
              <a:gd name="T63" fmla="*/ 299 h 1889"/>
              <a:gd name="T64" fmla="*/ 1192 w 1331"/>
              <a:gd name="T65" fmla="*/ 196 h 1889"/>
              <a:gd name="T66" fmla="*/ 1227 w 1331"/>
              <a:gd name="T67" fmla="*/ 103 h 1889"/>
              <a:gd name="T68" fmla="*/ 1227 w 1331"/>
              <a:gd name="T69" fmla="*/ 34 h 1889"/>
              <a:gd name="T70" fmla="*/ 1146 w 1331"/>
              <a:gd name="T71" fmla="*/ 138 h 1889"/>
              <a:gd name="T72" fmla="*/ 1031 w 1331"/>
              <a:gd name="T73" fmla="*/ 218 h 1889"/>
              <a:gd name="T74" fmla="*/ 1008 w 1331"/>
              <a:gd name="T75" fmla="*/ 295 h 1889"/>
              <a:gd name="T76" fmla="*/ 927 w 1331"/>
              <a:gd name="T77" fmla="*/ 184 h 1889"/>
              <a:gd name="T78" fmla="*/ 912 w 1331"/>
              <a:gd name="T79" fmla="*/ 55 h 1889"/>
              <a:gd name="T80" fmla="*/ 816 w 1331"/>
              <a:gd name="T81" fmla="*/ 55 h 1889"/>
              <a:gd name="T82" fmla="*/ 812 w 1331"/>
              <a:gd name="T83" fmla="*/ 241 h 1889"/>
              <a:gd name="T84" fmla="*/ 720 w 1331"/>
              <a:gd name="T85" fmla="*/ 343 h 1889"/>
              <a:gd name="T86" fmla="*/ 593 w 1331"/>
              <a:gd name="T87" fmla="*/ 264 h 1889"/>
              <a:gd name="T88" fmla="*/ 524 w 1331"/>
              <a:gd name="T89" fmla="*/ 115 h 1889"/>
              <a:gd name="T90" fmla="*/ 524 w 1331"/>
              <a:gd name="T91" fmla="*/ 0 h 1889"/>
              <a:gd name="T92" fmla="*/ 397 w 1331"/>
              <a:gd name="T93" fmla="*/ 0 h 1889"/>
              <a:gd name="T94" fmla="*/ 386 w 1331"/>
              <a:gd name="T95" fmla="*/ 161 h 1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31" h="1889">
                <a:moveTo>
                  <a:pt x="386" y="161"/>
                </a:moveTo>
                <a:cubicBezTo>
                  <a:pt x="402" y="229"/>
                  <a:pt x="397" y="191"/>
                  <a:pt x="397" y="276"/>
                </a:cubicBezTo>
                <a:lnTo>
                  <a:pt x="513" y="472"/>
                </a:lnTo>
                <a:lnTo>
                  <a:pt x="547" y="863"/>
                </a:lnTo>
                <a:lnTo>
                  <a:pt x="478" y="1186"/>
                </a:lnTo>
                <a:lnTo>
                  <a:pt x="317" y="1497"/>
                </a:lnTo>
                <a:lnTo>
                  <a:pt x="202" y="1635"/>
                </a:lnTo>
                <a:lnTo>
                  <a:pt x="96" y="1687"/>
                </a:lnTo>
                <a:lnTo>
                  <a:pt x="0" y="1735"/>
                </a:lnTo>
                <a:lnTo>
                  <a:pt x="144" y="1783"/>
                </a:lnTo>
                <a:lnTo>
                  <a:pt x="288" y="1735"/>
                </a:lnTo>
                <a:lnTo>
                  <a:pt x="384" y="1687"/>
                </a:lnTo>
                <a:lnTo>
                  <a:pt x="480" y="1879"/>
                </a:lnTo>
                <a:lnTo>
                  <a:pt x="582" y="1889"/>
                </a:lnTo>
                <a:lnTo>
                  <a:pt x="528" y="1735"/>
                </a:lnTo>
                <a:lnTo>
                  <a:pt x="528" y="1639"/>
                </a:lnTo>
                <a:lnTo>
                  <a:pt x="720" y="1687"/>
                </a:lnTo>
                <a:lnTo>
                  <a:pt x="816" y="1783"/>
                </a:lnTo>
                <a:lnTo>
                  <a:pt x="1008" y="1879"/>
                </a:lnTo>
                <a:lnTo>
                  <a:pt x="912" y="1735"/>
                </a:lnTo>
                <a:lnTo>
                  <a:pt x="864" y="1639"/>
                </a:lnTo>
                <a:lnTo>
                  <a:pt x="1008" y="1687"/>
                </a:lnTo>
                <a:lnTo>
                  <a:pt x="1215" y="1750"/>
                </a:lnTo>
                <a:lnTo>
                  <a:pt x="1135" y="1658"/>
                </a:lnTo>
                <a:lnTo>
                  <a:pt x="1020" y="1589"/>
                </a:lnTo>
                <a:lnTo>
                  <a:pt x="864" y="1495"/>
                </a:lnTo>
                <a:lnTo>
                  <a:pt x="864" y="1351"/>
                </a:lnTo>
                <a:lnTo>
                  <a:pt x="816" y="1015"/>
                </a:lnTo>
                <a:lnTo>
                  <a:pt x="816" y="727"/>
                </a:lnTo>
                <a:lnTo>
                  <a:pt x="912" y="487"/>
                </a:lnTo>
                <a:lnTo>
                  <a:pt x="1112" y="276"/>
                </a:lnTo>
                <a:lnTo>
                  <a:pt x="1331" y="299"/>
                </a:lnTo>
                <a:lnTo>
                  <a:pt x="1192" y="196"/>
                </a:lnTo>
                <a:lnTo>
                  <a:pt x="1227" y="103"/>
                </a:lnTo>
                <a:lnTo>
                  <a:pt x="1227" y="34"/>
                </a:lnTo>
                <a:lnTo>
                  <a:pt x="1146" y="138"/>
                </a:lnTo>
                <a:lnTo>
                  <a:pt x="1031" y="218"/>
                </a:lnTo>
                <a:lnTo>
                  <a:pt x="1008" y="295"/>
                </a:lnTo>
                <a:lnTo>
                  <a:pt x="927" y="184"/>
                </a:lnTo>
                <a:lnTo>
                  <a:pt x="912" y="55"/>
                </a:lnTo>
                <a:lnTo>
                  <a:pt x="816" y="55"/>
                </a:lnTo>
                <a:lnTo>
                  <a:pt x="812" y="241"/>
                </a:lnTo>
                <a:lnTo>
                  <a:pt x="720" y="343"/>
                </a:lnTo>
                <a:lnTo>
                  <a:pt x="593" y="264"/>
                </a:lnTo>
                <a:lnTo>
                  <a:pt x="524" y="115"/>
                </a:lnTo>
                <a:lnTo>
                  <a:pt x="524" y="0"/>
                </a:lnTo>
                <a:lnTo>
                  <a:pt x="397" y="0"/>
                </a:lnTo>
                <a:lnTo>
                  <a:pt x="386" y="161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12308" name="Group 20"/>
          <p:cNvGrpSpPr>
            <a:grpSpLocks/>
          </p:cNvGrpSpPr>
          <p:nvPr/>
        </p:nvGrpSpPr>
        <p:grpSpPr bwMode="auto">
          <a:xfrm>
            <a:off x="6553200" y="1143000"/>
            <a:ext cx="733425" cy="2524125"/>
            <a:chOff x="5057" y="1290"/>
            <a:chExt cx="462" cy="1590"/>
          </a:xfrm>
        </p:grpSpPr>
        <p:sp>
          <p:nvSpPr>
            <p:cNvPr id="12309" name="Rectangle 21"/>
            <p:cNvSpPr>
              <a:spLocks noChangeArrowheads="1"/>
            </p:cNvSpPr>
            <p:nvPr/>
          </p:nvSpPr>
          <p:spPr bwMode="auto">
            <a:xfrm>
              <a:off x="5184" y="2208"/>
              <a:ext cx="144" cy="672"/>
            </a:xfrm>
            <a:prstGeom prst="rect">
              <a:avLst/>
            </a:pr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310" name="AutoShape 22"/>
            <p:cNvSpPr>
              <a:spLocks noChangeArrowheads="1"/>
            </p:cNvSpPr>
            <p:nvPr/>
          </p:nvSpPr>
          <p:spPr bwMode="auto">
            <a:xfrm rot="-157448">
              <a:off x="5183" y="1294"/>
              <a:ext cx="336" cy="960"/>
            </a:xfrm>
            <a:prstGeom prst="flowChartInputOutpu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311" name="Freeform 23"/>
            <p:cNvSpPr>
              <a:spLocks/>
            </p:cNvSpPr>
            <p:nvPr/>
          </p:nvSpPr>
          <p:spPr bwMode="auto">
            <a:xfrm>
              <a:off x="5057" y="1290"/>
              <a:ext cx="162" cy="968"/>
            </a:xfrm>
            <a:custGeom>
              <a:avLst/>
              <a:gdLst>
                <a:gd name="T0" fmla="*/ 162 w 162"/>
                <a:gd name="T1" fmla="*/ 0 h 968"/>
                <a:gd name="T2" fmla="*/ 162 w 162"/>
                <a:gd name="T3" fmla="*/ 138 h 968"/>
                <a:gd name="T4" fmla="*/ 162 w 162"/>
                <a:gd name="T5" fmla="*/ 968 h 968"/>
                <a:gd name="T6" fmla="*/ 0 w 162"/>
                <a:gd name="T7" fmla="*/ 899 h 968"/>
                <a:gd name="T8" fmla="*/ 0 w 162"/>
                <a:gd name="T9" fmla="*/ 35 h 968"/>
                <a:gd name="T10" fmla="*/ 162 w 162"/>
                <a:gd name="T11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" h="968">
                  <a:moveTo>
                    <a:pt x="162" y="0"/>
                  </a:moveTo>
                  <a:cubicBezTo>
                    <a:pt x="162" y="46"/>
                    <a:pt x="162" y="92"/>
                    <a:pt x="162" y="138"/>
                  </a:cubicBezTo>
                  <a:lnTo>
                    <a:pt x="162" y="968"/>
                  </a:lnTo>
                  <a:lnTo>
                    <a:pt x="0" y="899"/>
                  </a:lnTo>
                  <a:lnTo>
                    <a:pt x="0" y="35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12" name="Oval 24"/>
            <p:cNvSpPr>
              <a:spLocks noChangeArrowheads="1"/>
            </p:cNvSpPr>
            <p:nvPr/>
          </p:nvSpPr>
          <p:spPr bwMode="auto">
            <a:xfrm>
              <a:off x="5256" y="1428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313" name="Oval 25"/>
            <p:cNvSpPr>
              <a:spLocks noChangeArrowheads="1"/>
            </p:cNvSpPr>
            <p:nvPr/>
          </p:nvSpPr>
          <p:spPr bwMode="auto">
            <a:xfrm>
              <a:off x="5256" y="1692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314" name="Oval 26"/>
            <p:cNvSpPr>
              <a:spLocks noChangeArrowheads="1"/>
            </p:cNvSpPr>
            <p:nvPr/>
          </p:nvSpPr>
          <p:spPr bwMode="auto">
            <a:xfrm>
              <a:off x="5256" y="1980"/>
              <a:ext cx="192" cy="192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315" name="Oval 27"/>
            <p:cNvSpPr>
              <a:spLocks noChangeArrowheads="1"/>
            </p:cNvSpPr>
            <p:nvPr/>
          </p:nvSpPr>
          <p:spPr bwMode="auto">
            <a:xfrm>
              <a:off x="5088" y="1440"/>
              <a:ext cx="96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316" name="Oval 28"/>
            <p:cNvSpPr>
              <a:spLocks noChangeArrowheads="1"/>
            </p:cNvSpPr>
            <p:nvPr/>
          </p:nvSpPr>
          <p:spPr bwMode="auto">
            <a:xfrm>
              <a:off x="5088" y="1680"/>
              <a:ext cx="96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317" name="Oval 29"/>
            <p:cNvSpPr>
              <a:spLocks noChangeArrowheads="1"/>
            </p:cNvSpPr>
            <p:nvPr/>
          </p:nvSpPr>
          <p:spPr bwMode="auto">
            <a:xfrm>
              <a:off x="5088" y="1968"/>
              <a:ext cx="96" cy="192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2318" name="Freeform 30"/>
          <p:cNvSpPr>
            <a:spLocks/>
          </p:cNvSpPr>
          <p:nvPr/>
        </p:nvSpPr>
        <p:spPr bwMode="auto">
          <a:xfrm>
            <a:off x="-19050" y="4343400"/>
            <a:ext cx="4819650" cy="2514600"/>
          </a:xfrm>
          <a:custGeom>
            <a:avLst/>
            <a:gdLst>
              <a:gd name="T0" fmla="*/ 0 w 3036"/>
              <a:gd name="T1" fmla="*/ 0 h 1152"/>
              <a:gd name="T2" fmla="*/ 93 w 3036"/>
              <a:gd name="T3" fmla="*/ 35 h 1152"/>
              <a:gd name="T4" fmla="*/ 2844 w 3036"/>
              <a:gd name="T5" fmla="*/ 672 h 1152"/>
              <a:gd name="T6" fmla="*/ 2988 w 3036"/>
              <a:gd name="T7" fmla="*/ 768 h 1152"/>
              <a:gd name="T8" fmla="*/ 3036 w 3036"/>
              <a:gd name="T9" fmla="*/ 864 h 1152"/>
              <a:gd name="T10" fmla="*/ 3036 w 3036"/>
              <a:gd name="T11" fmla="*/ 1008 h 1152"/>
              <a:gd name="T12" fmla="*/ 2892 w 3036"/>
              <a:gd name="T13" fmla="*/ 1152 h 1152"/>
              <a:gd name="T14" fmla="*/ 12 w 3036"/>
              <a:gd name="T15" fmla="*/ 1152 h 1152"/>
              <a:gd name="T16" fmla="*/ 0 w 3036"/>
              <a:gd name="T17" fmla="*/ 0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36" h="1152">
                <a:moveTo>
                  <a:pt x="0" y="0"/>
                </a:moveTo>
                <a:cubicBezTo>
                  <a:pt x="78" y="26"/>
                  <a:pt x="48" y="12"/>
                  <a:pt x="93" y="35"/>
                </a:cubicBezTo>
                <a:lnTo>
                  <a:pt x="2844" y="672"/>
                </a:lnTo>
                <a:lnTo>
                  <a:pt x="2988" y="768"/>
                </a:lnTo>
                <a:lnTo>
                  <a:pt x="3036" y="864"/>
                </a:lnTo>
                <a:lnTo>
                  <a:pt x="3036" y="1008"/>
                </a:lnTo>
                <a:lnTo>
                  <a:pt x="2892" y="1152"/>
                </a:lnTo>
                <a:lnTo>
                  <a:pt x="12" y="1152"/>
                </a:lnTo>
                <a:lnTo>
                  <a:pt x="0" y="0"/>
                </a:lnTo>
                <a:close/>
              </a:path>
            </a:pathLst>
          </a:custGeom>
          <a:solidFill>
            <a:srgbClr val="66FFCC"/>
          </a:solidFill>
          <a:ln w="57150" cmpd="sng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12322" name="Picture 34" descr="Flow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1663" y="3048000"/>
            <a:ext cx="922337" cy="8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23" name="Picture 35" descr="Flowers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24105">
            <a:off x="4725988" y="1614488"/>
            <a:ext cx="9144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27" name="Picture 39" descr="Untitled-1 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3962400" cy="311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319" name="Freeform 31"/>
          <p:cNvSpPr>
            <a:spLocks/>
          </p:cNvSpPr>
          <p:nvPr/>
        </p:nvSpPr>
        <p:spPr bwMode="auto">
          <a:xfrm>
            <a:off x="-55563" y="914400"/>
            <a:ext cx="1427163" cy="2270125"/>
          </a:xfrm>
          <a:custGeom>
            <a:avLst/>
            <a:gdLst>
              <a:gd name="T0" fmla="*/ 0 w 899"/>
              <a:gd name="T1" fmla="*/ 1405 h 1430"/>
              <a:gd name="T2" fmla="*/ 127 w 899"/>
              <a:gd name="T3" fmla="*/ 1417 h 1430"/>
              <a:gd name="T4" fmla="*/ 311 w 899"/>
              <a:gd name="T5" fmla="*/ 1313 h 1430"/>
              <a:gd name="T6" fmla="*/ 455 w 899"/>
              <a:gd name="T7" fmla="*/ 1430 h 1430"/>
              <a:gd name="T8" fmla="*/ 647 w 899"/>
              <a:gd name="T9" fmla="*/ 1430 h 1430"/>
              <a:gd name="T10" fmla="*/ 791 w 899"/>
              <a:gd name="T11" fmla="*/ 1286 h 1430"/>
              <a:gd name="T12" fmla="*/ 818 w 899"/>
              <a:gd name="T13" fmla="*/ 1106 h 1430"/>
              <a:gd name="T14" fmla="*/ 743 w 899"/>
              <a:gd name="T15" fmla="*/ 950 h 1430"/>
              <a:gd name="T16" fmla="*/ 714 w 899"/>
              <a:gd name="T17" fmla="*/ 818 h 1430"/>
              <a:gd name="T18" fmla="*/ 691 w 899"/>
              <a:gd name="T19" fmla="*/ 656 h 1430"/>
              <a:gd name="T20" fmla="*/ 743 w 899"/>
              <a:gd name="T21" fmla="*/ 566 h 1430"/>
              <a:gd name="T22" fmla="*/ 887 w 899"/>
              <a:gd name="T23" fmla="*/ 518 h 1430"/>
              <a:gd name="T24" fmla="*/ 899 w 899"/>
              <a:gd name="T25" fmla="*/ 414 h 1430"/>
              <a:gd name="T26" fmla="*/ 887 w 899"/>
              <a:gd name="T27" fmla="*/ 326 h 1430"/>
              <a:gd name="T28" fmla="*/ 737 w 899"/>
              <a:gd name="T29" fmla="*/ 230 h 1430"/>
              <a:gd name="T30" fmla="*/ 622 w 899"/>
              <a:gd name="T31" fmla="*/ 138 h 1430"/>
              <a:gd name="T32" fmla="*/ 455 w 899"/>
              <a:gd name="T33" fmla="*/ 134 h 1430"/>
              <a:gd name="T34" fmla="*/ 357 w 899"/>
              <a:gd name="T35" fmla="*/ 57 h 1430"/>
              <a:gd name="T36" fmla="*/ 242 w 899"/>
              <a:gd name="T37" fmla="*/ 46 h 1430"/>
              <a:gd name="T38" fmla="*/ 104 w 899"/>
              <a:gd name="T39" fmla="*/ 0 h 1430"/>
              <a:gd name="T40" fmla="*/ 23 w 899"/>
              <a:gd name="T41" fmla="*/ 38 h 1430"/>
              <a:gd name="T42" fmla="*/ 0 w 899"/>
              <a:gd name="T43" fmla="*/ 1405 h 1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99" h="1430">
                <a:moveTo>
                  <a:pt x="0" y="1405"/>
                </a:moveTo>
                <a:cubicBezTo>
                  <a:pt x="112" y="1418"/>
                  <a:pt x="69" y="1417"/>
                  <a:pt x="127" y="1417"/>
                </a:cubicBezTo>
                <a:lnTo>
                  <a:pt x="311" y="1313"/>
                </a:lnTo>
                <a:lnTo>
                  <a:pt x="455" y="1430"/>
                </a:lnTo>
                <a:lnTo>
                  <a:pt x="647" y="1430"/>
                </a:lnTo>
                <a:lnTo>
                  <a:pt x="791" y="1286"/>
                </a:lnTo>
                <a:lnTo>
                  <a:pt x="818" y="1106"/>
                </a:lnTo>
                <a:lnTo>
                  <a:pt x="743" y="950"/>
                </a:lnTo>
                <a:lnTo>
                  <a:pt x="714" y="818"/>
                </a:lnTo>
                <a:lnTo>
                  <a:pt x="691" y="656"/>
                </a:lnTo>
                <a:lnTo>
                  <a:pt x="743" y="566"/>
                </a:lnTo>
                <a:lnTo>
                  <a:pt x="887" y="518"/>
                </a:lnTo>
                <a:lnTo>
                  <a:pt x="899" y="414"/>
                </a:lnTo>
                <a:lnTo>
                  <a:pt x="887" y="326"/>
                </a:lnTo>
                <a:lnTo>
                  <a:pt x="737" y="230"/>
                </a:lnTo>
                <a:lnTo>
                  <a:pt x="622" y="138"/>
                </a:lnTo>
                <a:lnTo>
                  <a:pt x="455" y="134"/>
                </a:lnTo>
                <a:lnTo>
                  <a:pt x="357" y="57"/>
                </a:lnTo>
                <a:lnTo>
                  <a:pt x="242" y="46"/>
                </a:lnTo>
                <a:lnTo>
                  <a:pt x="104" y="0"/>
                </a:lnTo>
                <a:lnTo>
                  <a:pt x="23" y="38"/>
                </a:lnTo>
                <a:lnTo>
                  <a:pt x="0" y="1405"/>
                </a:lnTo>
                <a:close/>
              </a:path>
            </a:pathLst>
          </a:cu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320" name="Freeform 32"/>
          <p:cNvSpPr>
            <a:spLocks/>
          </p:cNvSpPr>
          <p:nvPr/>
        </p:nvSpPr>
        <p:spPr bwMode="auto">
          <a:xfrm>
            <a:off x="0" y="2133600"/>
            <a:ext cx="760413" cy="3048000"/>
          </a:xfrm>
          <a:custGeom>
            <a:avLst/>
            <a:gdLst>
              <a:gd name="T0" fmla="*/ 72 w 479"/>
              <a:gd name="T1" fmla="*/ 172 h 1669"/>
              <a:gd name="T2" fmla="*/ 60 w 479"/>
              <a:gd name="T3" fmla="*/ 253 h 1669"/>
              <a:gd name="T4" fmla="*/ 66 w 479"/>
              <a:gd name="T5" fmla="*/ 444 h 1669"/>
              <a:gd name="T6" fmla="*/ 83 w 479"/>
              <a:gd name="T7" fmla="*/ 782 h 1669"/>
              <a:gd name="T8" fmla="*/ 48 w 479"/>
              <a:gd name="T9" fmla="*/ 1061 h 1669"/>
              <a:gd name="T10" fmla="*/ 37 w 479"/>
              <a:gd name="T11" fmla="*/ 1347 h 1669"/>
              <a:gd name="T12" fmla="*/ 3 w 479"/>
              <a:gd name="T13" fmla="*/ 1463 h 1669"/>
              <a:gd name="T14" fmla="*/ 3 w 479"/>
              <a:gd name="T15" fmla="*/ 1520 h 1669"/>
              <a:gd name="T16" fmla="*/ 14 w 479"/>
              <a:gd name="T17" fmla="*/ 1555 h 1669"/>
              <a:gd name="T18" fmla="*/ 14 w 479"/>
              <a:gd name="T19" fmla="*/ 1601 h 1669"/>
              <a:gd name="T20" fmla="*/ 0 w 479"/>
              <a:gd name="T21" fmla="*/ 1535 h 1669"/>
              <a:gd name="T22" fmla="*/ 1 w 479"/>
              <a:gd name="T23" fmla="*/ 1494 h 1669"/>
              <a:gd name="T24" fmla="*/ 49 w 479"/>
              <a:gd name="T25" fmla="*/ 1660 h 1669"/>
              <a:gd name="T26" fmla="*/ 101 w 479"/>
              <a:gd name="T27" fmla="*/ 1669 h 1669"/>
              <a:gd name="T28" fmla="*/ 74 w 479"/>
              <a:gd name="T29" fmla="*/ 1536 h 1669"/>
              <a:gd name="T30" fmla="*/ 74 w 479"/>
              <a:gd name="T31" fmla="*/ 1453 h 1669"/>
              <a:gd name="T32" fmla="*/ 171 w 479"/>
              <a:gd name="T33" fmla="*/ 1494 h 1669"/>
              <a:gd name="T34" fmla="*/ 219 w 479"/>
              <a:gd name="T35" fmla="*/ 1577 h 1669"/>
              <a:gd name="T36" fmla="*/ 316 w 479"/>
              <a:gd name="T37" fmla="*/ 1660 h 1669"/>
              <a:gd name="T38" fmla="*/ 267 w 479"/>
              <a:gd name="T39" fmla="*/ 1536 h 1669"/>
              <a:gd name="T40" fmla="*/ 243 w 479"/>
              <a:gd name="T41" fmla="*/ 1453 h 1669"/>
              <a:gd name="T42" fmla="*/ 316 w 479"/>
              <a:gd name="T43" fmla="*/ 1494 h 1669"/>
              <a:gd name="T44" fmla="*/ 420 w 479"/>
              <a:gd name="T45" fmla="*/ 1549 h 1669"/>
              <a:gd name="T46" fmla="*/ 380 w 479"/>
              <a:gd name="T47" fmla="*/ 1469 h 1669"/>
              <a:gd name="T48" fmla="*/ 322 w 479"/>
              <a:gd name="T49" fmla="*/ 1410 h 1669"/>
              <a:gd name="T50" fmla="*/ 243 w 479"/>
              <a:gd name="T51" fmla="*/ 1328 h 1669"/>
              <a:gd name="T52" fmla="*/ 243 w 479"/>
              <a:gd name="T53" fmla="*/ 1204 h 1669"/>
              <a:gd name="T54" fmla="*/ 219 w 479"/>
              <a:gd name="T55" fmla="*/ 913 h 1669"/>
              <a:gd name="T56" fmla="*/ 219 w 479"/>
              <a:gd name="T57" fmla="*/ 664 h 1669"/>
              <a:gd name="T58" fmla="*/ 267 w 479"/>
              <a:gd name="T59" fmla="*/ 457 h 1669"/>
              <a:gd name="T60" fmla="*/ 368 w 479"/>
              <a:gd name="T61" fmla="*/ 275 h 1669"/>
              <a:gd name="T62" fmla="*/ 479 w 479"/>
              <a:gd name="T63" fmla="*/ 294 h 1669"/>
              <a:gd name="T64" fmla="*/ 409 w 479"/>
              <a:gd name="T65" fmla="*/ 205 h 1669"/>
              <a:gd name="T66" fmla="*/ 426 w 479"/>
              <a:gd name="T67" fmla="*/ 125 h 1669"/>
              <a:gd name="T68" fmla="*/ 426 w 479"/>
              <a:gd name="T69" fmla="*/ 65 h 1669"/>
              <a:gd name="T70" fmla="*/ 386 w 479"/>
              <a:gd name="T71" fmla="*/ 155 h 1669"/>
              <a:gd name="T72" fmla="*/ 328 w 479"/>
              <a:gd name="T73" fmla="*/ 224 h 1669"/>
              <a:gd name="T74" fmla="*/ 316 w 479"/>
              <a:gd name="T75" fmla="*/ 291 h 1669"/>
              <a:gd name="T76" fmla="*/ 275 w 479"/>
              <a:gd name="T77" fmla="*/ 195 h 1669"/>
              <a:gd name="T78" fmla="*/ 267 w 479"/>
              <a:gd name="T79" fmla="*/ 84 h 1669"/>
              <a:gd name="T80" fmla="*/ 219 w 479"/>
              <a:gd name="T81" fmla="*/ 84 h 1669"/>
              <a:gd name="T82" fmla="*/ 217 w 479"/>
              <a:gd name="T83" fmla="*/ 244 h 1669"/>
              <a:gd name="T84" fmla="*/ 171 w 479"/>
              <a:gd name="T85" fmla="*/ 333 h 1669"/>
              <a:gd name="T86" fmla="*/ 106 w 479"/>
              <a:gd name="T87" fmla="*/ 264 h 1669"/>
              <a:gd name="T88" fmla="*/ 130 w 479"/>
              <a:gd name="T89" fmla="*/ 115 h 1669"/>
              <a:gd name="T90" fmla="*/ 187 w 479"/>
              <a:gd name="T91" fmla="*/ 0 h 1669"/>
              <a:gd name="T92" fmla="*/ 83 w 479"/>
              <a:gd name="T93" fmla="*/ 23 h 1669"/>
              <a:gd name="T94" fmla="*/ 72 w 479"/>
              <a:gd name="T95" fmla="*/ 172 h 1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79" h="1669">
                <a:moveTo>
                  <a:pt x="72" y="172"/>
                </a:moveTo>
                <a:cubicBezTo>
                  <a:pt x="80" y="231"/>
                  <a:pt x="61" y="208"/>
                  <a:pt x="60" y="253"/>
                </a:cubicBezTo>
                <a:lnTo>
                  <a:pt x="66" y="444"/>
                </a:lnTo>
                <a:lnTo>
                  <a:pt x="83" y="782"/>
                </a:lnTo>
                <a:lnTo>
                  <a:pt x="48" y="1061"/>
                </a:lnTo>
                <a:lnTo>
                  <a:pt x="37" y="1347"/>
                </a:lnTo>
                <a:lnTo>
                  <a:pt x="3" y="1463"/>
                </a:lnTo>
                <a:lnTo>
                  <a:pt x="3" y="1520"/>
                </a:lnTo>
                <a:lnTo>
                  <a:pt x="14" y="1555"/>
                </a:lnTo>
                <a:lnTo>
                  <a:pt x="14" y="1601"/>
                </a:lnTo>
                <a:lnTo>
                  <a:pt x="0" y="1535"/>
                </a:lnTo>
                <a:lnTo>
                  <a:pt x="1" y="1494"/>
                </a:lnTo>
                <a:lnTo>
                  <a:pt x="49" y="1660"/>
                </a:lnTo>
                <a:lnTo>
                  <a:pt x="101" y="1669"/>
                </a:lnTo>
                <a:lnTo>
                  <a:pt x="74" y="1536"/>
                </a:lnTo>
                <a:lnTo>
                  <a:pt x="74" y="1453"/>
                </a:lnTo>
                <a:lnTo>
                  <a:pt x="171" y="1494"/>
                </a:lnTo>
                <a:lnTo>
                  <a:pt x="219" y="1577"/>
                </a:lnTo>
                <a:lnTo>
                  <a:pt x="316" y="1660"/>
                </a:lnTo>
                <a:lnTo>
                  <a:pt x="267" y="1536"/>
                </a:lnTo>
                <a:lnTo>
                  <a:pt x="243" y="1453"/>
                </a:lnTo>
                <a:lnTo>
                  <a:pt x="316" y="1494"/>
                </a:lnTo>
                <a:lnTo>
                  <a:pt x="420" y="1549"/>
                </a:lnTo>
                <a:lnTo>
                  <a:pt x="380" y="1469"/>
                </a:lnTo>
                <a:lnTo>
                  <a:pt x="322" y="1410"/>
                </a:lnTo>
                <a:lnTo>
                  <a:pt x="243" y="1328"/>
                </a:lnTo>
                <a:lnTo>
                  <a:pt x="243" y="1204"/>
                </a:lnTo>
                <a:lnTo>
                  <a:pt x="219" y="913"/>
                </a:lnTo>
                <a:lnTo>
                  <a:pt x="219" y="664"/>
                </a:lnTo>
                <a:lnTo>
                  <a:pt x="267" y="457"/>
                </a:lnTo>
                <a:lnTo>
                  <a:pt x="368" y="275"/>
                </a:lnTo>
                <a:lnTo>
                  <a:pt x="479" y="294"/>
                </a:lnTo>
                <a:lnTo>
                  <a:pt x="409" y="205"/>
                </a:lnTo>
                <a:lnTo>
                  <a:pt x="426" y="125"/>
                </a:lnTo>
                <a:lnTo>
                  <a:pt x="426" y="65"/>
                </a:lnTo>
                <a:lnTo>
                  <a:pt x="386" y="155"/>
                </a:lnTo>
                <a:lnTo>
                  <a:pt x="328" y="224"/>
                </a:lnTo>
                <a:lnTo>
                  <a:pt x="316" y="291"/>
                </a:lnTo>
                <a:lnTo>
                  <a:pt x="275" y="195"/>
                </a:lnTo>
                <a:lnTo>
                  <a:pt x="267" y="84"/>
                </a:lnTo>
                <a:lnTo>
                  <a:pt x="219" y="84"/>
                </a:lnTo>
                <a:lnTo>
                  <a:pt x="217" y="244"/>
                </a:lnTo>
                <a:lnTo>
                  <a:pt x="171" y="333"/>
                </a:lnTo>
                <a:lnTo>
                  <a:pt x="106" y="264"/>
                </a:lnTo>
                <a:lnTo>
                  <a:pt x="130" y="115"/>
                </a:lnTo>
                <a:lnTo>
                  <a:pt x="187" y="0"/>
                </a:lnTo>
                <a:lnTo>
                  <a:pt x="83" y="23"/>
                </a:lnTo>
                <a:lnTo>
                  <a:pt x="72" y="172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12321" name="Picture 33" descr="Flowers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5364">
            <a:off x="61913" y="4191000"/>
            <a:ext cx="1081087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26" name="Picture 38" descr="Untitled-7 copy"/>
          <p:cNvPicPr>
            <a:picLocks noChangeAspect="1" noChangeArrowheads="1"/>
          </p:cNvPicPr>
          <p:nvPr/>
        </p:nvPicPr>
        <p:blipFill>
          <a:blip r:embed="rId6" cstate="print">
            <a:lum bright="-6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400"/>
            <a:ext cx="5638800" cy="44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24" name="Picture 36" descr="Untitled-3 cop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43100"/>
            <a:ext cx="2957513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29" name="s7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172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731987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0" fill="hold"/>
                                        <p:tgtEl>
                                          <p:spTgt spid="123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0.0 0.0 L -0.4 0.18889 " pathEditMode="relative" ptsTypes="AA">
                                      <p:cBhvr>
                                        <p:cTn id="12" dur="2000" fill="hold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4.72222E-6 0.0 L -0.3283 0.158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24" y="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2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2" name="Group 50"/>
          <p:cNvGrpSpPr>
            <a:grpSpLocks/>
          </p:cNvGrpSpPr>
          <p:nvPr/>
        </p:nvGrpSpPr>
        <p:grpSpPr bwMode="auto">
          <a:xfrm>
            <a:off x="-36513" y="-19050"/>
            <a:ext cx="9180513" cy="6877050"/>
            <a:chOff x="-23" y="-12"/>
            <a:chExt cx="5783" cy="4332"/>
          </a:xfrm>
        </p:grpSpPr>
        <p:sp>
          <p:nvSpPr>
            <p:cNvPr id="3074" name="Freeform 2"/>
            <p:cNvSpPr>
              <a:spLocks/>
            </p:cNvSpPr>
            <p:nvPr/>
          </p:nvSpPr>
          <p:spPr bwMode="auto">
            <a:xfrm>
              <a:off x="-12" y="1488"/>
              <a:ext cx="5772" cy="2832"/>
            </a:xfrm>
            <a:custGeom>
              <a:avLst/>
              <a:gdLst>
                <a:gd name="T0" fmla="*/ 0 w 5772"/>
                <a:gd name="T1" fmla="*/ 0 h 2304"/>
                <a:gd name="T2" fmla="*/ 81 w 5772"/>
                <a:gd name="T3" fmla="*/ 23 h 2304"/>
                <a:gd name="T4" fmla="*/ 5772 w 5772"/>
                <a:gd name="T5" fmla="*/ 1104 h 2304"/>
                <a:gd name="T6" fmla="*/ 5772 w 5772"/>
                <a:gd name="T7" fmla="*/ 2304 h 2304"/>
                <a:gd name="T8" fmla="*/ 12 w 5772"/>
                <a:gd name="T9" fmla="*/ 2304 h 2304"/>
                <a:gd name="T10" fmla="*/ 0 w 5772"/>
                <a:gd name="T11" fmla="*/ 0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72" h="2304">
                  <a:moveTo>
                    <a:pt x="0" y="0"/>
                  </a:moveTo>
                  <a:cubicBezTo>
                    <a:pt x="73" y="24"/>
                    <a:pt x="45" y="23"/>
                    <a:pt x="81" y="23"/>
                  </a:cubicBezTo>
                  <a:lnTo>
                    <a:pt x="5772" y="1104"/>
                  </a:lnTo>
                  <a:lnTo>
                    <a:pt x="5772" y="2304"/>
                  </a:lnTo>
                  <a:lnTo>
                    <a:pt x="12" y="23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75" name="AutoShape 3"/>
            <p:cNvSpPr>
              <a:spLocks noChangeArrowheads="1"/>
            </p:cNvSpPr>
            <p:nvPr/>
          </p:nvSpPr>
          <p:spPr bwMode="auto">
            <a:xfrm rot="763477">
              <a:off x="2353" y="2400"/>
              <a:ext cx="1727" cy="143"/>
            </a:xfrm>
            <a:prstGeom prst="parallelogram">
              <a:avLst>
                <a:gd name="adj" fmla="val 17181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76" name="AutoShape 4"/>
            <p:cNvSpPr>
              <a:spLocks noChangeArrowheads="1"/>
            </p:cNvSpPr>
            <p:nvPr/>
          </p:nvSpPr>
          <p:spPr bwMode="auto">
            <a:xfrm rot="763477">
              <a:off x="1873" y="2544"/>
              <a:ext cx="1727" cy="143"/>
            </a:xfrm>
            <a:prstGeom prst="parallelogram">
              <a:avLst>
                <a:gd name="adj" fmla="val 17181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77" name="AutoShape 5"/>
            <p:cNvSpPr>
              <a:spLocks noChangeArrowheads="1"/>
            </p:cNvSpPr>
            <p:nvPr/>
          </p:nvSpPr>
          <p:spPr bwMode="auto">
            <a:xfrm rot="763477">
              <a:off x="1345" y="2688"/>
              <a:ext cx="1727" cy="143"/>
            </a:xfrm>
            <a:prstGeom prst="parallelogram">
              <a:avLst>
                <a:gd name="adj" fmla="val 17181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78" name="AutoShape 6"/>
            <p:cNvSpPr>
              <a:spLocks noChangeArrowheads="1"/>
            </p:cNvSpPr>
            <p:nvPr/>
          </p:nvSpPr>
          <p:spPr bwMode="auto">
            <a:xfrm rot="763477">
              <a:off x="769" y="2880"/>
              <a:ext cx="1727" cy="143"/>
            </a:xfrm>
            <a:prstGeom prst="parallelogram">
              <a:avLst>
                <a:gd name="adj" fmla="val 17181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82" name="Line 10"/>
            <p:cNvSpPr>
              <a:spLocks noChangeShapeType="1"/>
            </p:cNvSpPr>
            <p:nvPr/>
          </p:nvSpPr>
          <p:spPr bwMode="auto">
            <a:xfrm>
              <a:off x="0" y="1488"/>
              <a:ext cx="5760" cy="1344"/>
            </a:xfrm>
            <a:prstGeom prst="line">
              <a:avLst/>
            </a:prstGeom>
            <a:noFill/>
            <a:ln w="127000" cmpd="dbl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auto">
            <a:xfrm>
              <a:off x="223" y="-12"/>
              <a:ext cx="4420" cy="1548"/>
            </a:xfrm>
            <a:custGeom>
              <a:avLst/>
              <a:gdLst>
                <a:gd name="T0" fmla="*/ 249 w 4420"/>
                <a:gd name="T1" fmla="*/ 1141 h 1548"/>
                <a:gd name="T2" fmla="*/ 365 w 4420"/>
                <a:gd name="T3" fmla="*/ 1176 h 1548"/>
                <a:gd name="T4" fmla="*/ 2450 w 4420"/>
                <a:gd name="T5" fmla="*/ 1548 h 1548"/>
                <a:gd name="T6" fmla="*/ 4420 w 4420"/>
                <a:gd name="T7" fmla="*/ 1106 h 1548"/>
                <a:gd name="T8" fmla="*/ 4397 w 4420"/>
                <a:gd name="T9" fmla="*/ 0 h 1548"/>
                <a:gd name="T10" fmla="*/ 268 w 4420"/>
                <a:gd name="T11" fmla="*/ 12 h 1548"/>
                <a:gd name="T12" fmla="*/ 249 w 4420"/>
                <a:gd name="T13" fmla="*/ 1141 h 1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20" h="1548">
                  <a:moveTo>
                    <a:pt x="249" y="1141"/>
                  </a:moveTo>
                  <a:cubicBezTo>
                    <a:pt x="319" y="1161"/>
                    <a:pt x="0" y="1114"/>
                    <a:pt x="365" y="1176"/>
                  </a:cubicBezTo>
                  <a:lnTo>
                    <a:pt x="2450" y="1548"/>
                  </a:lnTo>
                  <a:lnTo>
                    <a:pt x="4420" y="1106"/>
                  </a:lnTo>
                  <a:lnTo>
                    <a:pt x="4397" y="0"/>
                  </a:lnTo>
                  <a:lnTo>
                    <a:pt x="268" y="12"/>
                  </a:lnTo>
                  <a:lnTo>
                    <a:pt x="249" y="1141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84" name="Line 12"/>
            <p:cNvSpPr>
              <a:spLocks noChangeShapeType="1"/>
            </p:cNvSpPr>
            <p:nvPr/>
          </p:nvSpPr>
          <p:spPr bwMode="auto">
            <a:xfrm flipV="1">
              <a:off x="2688" y="0"/>
              <a:ext cx="1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 rot="743066" flipH="1">
              <a:off x="811" y="290"/>
              <a:ext cx="605" cy="960"/>
            </a:xfrm>
            <a:prstGeom prst="parallelogram">
              <a:avLst>
                <a:gd name="adj" fmla="val 31935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87" name="AutoShape 15"/>
            <p:cNvSpPr>
              <a:spLocks noChangeArrowheads="1"/>
            </p:cNvSpPr>
            <p:nvPr/>
          </p:nvSpPr>
          <p:spPr bwMode="auto">
            <a:xfrm rot="844958" flipH="1">
              <a:off x="1876" y="586"/>
              <a:ext cx="480" cy="330"/>
            </a:xfrm>
            <a:prstGeom prst="flowChartInputOutput">
              <a:avLst/>
            </a:prstGeom>
            <a:solidFill>
              <a:srgbClr val="FFFF00"/>
            </a:solidFill>
            <a:ln w="38100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88" name="AutoShape 16"/>
            <p:cNvSpPr>
              <a:spLocks noChangeArrowheads="1"/>
            </p:cNvSpPr>
            <p:nvPr/>
          </p:nvSpPr>
          <p:spPr bwMode="auto">
            <a:xfrm rot="933694" flipH="1">
              <a:off x="1915" y="616"/>
              <a:ext cx="385" cy="264"/>
            </a:xfrm>
            <a:prstGeom prst="flowChartInputOutput">
              <a:avLst/>
            </a:prstGeom>
            <a:solidFill>
              <a:srgbClr val="99FF33"/>
            </a:solidFill>
            <a:ln w="38100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89" name="AutoShape 17"/>
            <p:cNvSpPr>
              <a:spLocks noChangeArrowheads="1"/>
            </p:cNvSpPr>
            <p:nvPr/>
          </p:nvSpPr>
          <p:spPr bwMode="auto">
            <a:xfrm rot="-766779">
              <a:off x="3299" y="433"/>
              <a:ext cx="528" cy="369"/>
            </a:xfrm>
            <a:prstGeom prst="flowChartInputOutput">
              <a:avLst/>
            </a:prstGeom>
            <a:solidFill>
              <a:srgbClr val="FFFF00"/>
            </a:solidFill>
            <a:ln w="38100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90" name="AutoShape 18"/>
            <p:cNvSpPr>
              <a:spLocks noChangeArrowheads="1"/>
            </p:cNvSpPr>
            <p:nvPr/>
          </p:nvSpPr>
          <p:spPr bwMode="auto">
            <a:xfrm rot="-836326">
              <a:off x="3350" y="469"/>
              <a:ext cx="432" cy="295"/>
            </a:xfrm>
            <a:prstGeom prst="flowChartInputOutput">
              <a:avLst/>
            </a:prstGeom>
            <a:solidFill>
              <a:srgbClr val="99FF33"/>
            </a:solidFill>
            <a:ln w="38100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91" name="AutoShape 19"/>
            <p:cNvSpPr>
              <a:spLocks noChangeArrowheads="1"/>
            </p:cNvSpPr>
            <p:nvPr/>
          </p:nvSpPr>
          <p:spPr bwMode="auto">
            <a:xfrm rot="-537667">
              <a:off x="3075" y="504"/>
              <a:ext cx="285" cy="367"/>
            </a:xfrm>
            <a:prstGeom prst="flowChartInputOutput">
              <a:avLst/>
            </a:prstGeom>
            <a:solidFill>
              <a:srgbClr val="CC9900"/>
            </a:solidFill>
            <a:ln w="57150">
              <a:solidFill>
                <a:srgbClr val="99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92" name="AutoShape 20"/>
            <p:cNvSpPr>
              <a:spLocks noChangeArrowheads="1"/>
            </p:cNvSpPr>
            <p:nvPr/>
          </p:nvSpPr>
          <p:spPr bwMode="auto">
            <a:xfrm rot="-377090">
              <a:off x="3776" y="372"/>
              <a:ext cx="285" cy="367"/>
            </a:xfrm>
            <a:prstGeom prst="flowChartInputOutput">
              <a:avLst/>
            </a:prstGeom>
            <a:solidFill>
              <a:srgbClr val="CC9900"/>
            </a:solidFill>
            <a:ln w="57150">
              <a:solidFill>
                <a:srgbClr val="99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97" name="AutoShape 25"/>
            <p:cNvSpPr>
              <a:spLocks noChangeArrowheads="1"/>
            </p:cNvSpPr>
            <p:nvPr/>
          </p:nvSpPr>
          <p:spPr bwMode="auto">
            <a:xfrm rot="37564702">
              <a:off x="4572" y="36"/>
              <a:ext cx="1175" cy="1104"/>
            </a:xfrm>
            <a:prstGeom prst="cloudCallout">
              <a:avLst>
                <a:gd name="adj1" fmla="val -14944"/>
                <a:gd name="adj2" fmla="val 29898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/>
              <a:endParaRPr lang="vi-VN">
                <a:latin typeface="Arial" charset="0"/>
              </a:endParaRPr>
            </a:p>
          </p:txBody>
        </p:sp>
        <p:sp>
          <p:nvSpPr>
            <p:cNvPr id="3098" name="Freeform 26"/>
            <p:cNvSpPr>
              <a:spLocks/>
            </p:cNvSpPr>
            <p:nvPr/>
          </p:nvSpPr>
          <p:spPr bwMode="auto">
            <a:xfrm>
              <a:off x="4656" y="624"/>
              <a:ext cx="1008" cy="1152"/>
            </a:xfrm>
            <a:custGeom>
              <a:avLst/>
              <a:gdLst>
                <a:gd name="T0" fmla="*/ 386 w 1331"/>
                <a:gd name="T1" fmla="*/ 161 h 1889"/>
                <a:gd name="T2" fmla="*/ 397 w 1331"/>
                <a:gd name="T3" fmla="*/ 276 h 1889"/>
                <a:gd name="T4" fmla="*/ 513 w 1331"/>
                <a:gd name="T5" fmla="*/ 472 h 1889"/>
                <a:gd name="T6" fmla="*/ 547 w 1331"/>
                <a:gd name="T7" fmla="*/ 863 h 1889"/>
                <a:gd name="T8" fmla="*/ 478 w 1331"/>
                <a:gd name="T9" fmla="*/ 1186 h 1889"/>
                <a:gd name="T10" fmla="*/ 317 w 1331"/>
                <a:gd name="T11" fmla="*/ 1497 h 1889"/>
                <a:gd name="T12" fmla="*/ 202 w 1331"/>
                <a:gd name="T13" fmla="*/ 1635 h 1889"/>
                <a:gd name="T14" fmla="*/ 96 w 1331"/>
                <a:gd name="T15" fmla="*/ 1687 h 1889"/>
                <a:gd name="T16" fmla="*/ 0 w 1331"/>
                <a:gd name="T17" fmla="*/ 1735 h 1889"/>
                <a:gd name="T18" fmla="*/ 144 w 1331"/>
                <a:gd name="T19" fmla="*/ 1783 h 1889"/>
                <a:gd name="T20" fmla="*/ 288 w 1331"/>
                <a:gd name="T21" fmla="*/ 1735 h 1889"/>
                <a:gd name="T22" fmla="*/ 384 w 1331"/>
                <a:gd name="T23" fmla="*/ 1687 h 1889"/>
                <a:gd name="T24" fmla="*/ 480 w 1331"/>
                <a:gd name="T25" fmla="*/ 1879 h 1889"/>
                <a:gd name="T26" fmla="*/ 582 w 1331"/>
                <a:gd name="T27" fmla="*/ 1889 h 1889"/>
                <a:gd name="T28" fmla="*/ 528 w 1331"/>
                <a:gd name="T29" fmla="*/ 1735 h 1889"/>
                <a:gd name="T30" fmla="*/ 528 w 1331"/>
                <a:gd name="T31" fmla="*/ 1639 h 1889"/>
                <a:gd name="T32" fmla="*/ 720 w 1331"/>
                <a:gd name="T33" fmla="*/ 1687 h 1889"/>
                <a:gd name="T34" fmla="*/ 816 w 1331"/>
                <a:gd name="T35" fmla="*/ 1783 h 1889"/>
                <a:gd name="T36" fmla="*/ 1008 w 1331"/>
                <a:gd name="T37" fmla="*/ 1879 h 1889"/>
                <a:gd name="T38" fmla="*/ 912 w 1331"/>
                <a:gd name="T39" fmla="*/ 1735 h 1889"/>
                <a:gd name="T40" fmla="*/ 864 w 1331"/>
                <a:gd name="T41" fmla="*/ 1639 h 1889"/>
                <a:gd name="T42" fmla="*/ 1008 w 1331"/>
                <a:gd name="T43" fmla="*/ 1687 h 1889"/>
                <a:gd name="T44" fmla="*/ 1215 w 1331"/>
                <a:gd name="T45" fmla="*/ 1750 h 1889"/>
                <a:gd name="T46" fmla="*/ 1135 w 1331"/>
                <a:gd name="T47" fmla="*/ 1658 h 1889"/>
                <a:gd name="T48" fmla="*/ 1020 w 1331"/>
                <a:gd name="T49" fmla="*/ 1589 h 1889"/>
                <a:gd name="T50" fmla="*/ 864 w 1331"/>
                <a:gd name="T51" fmla="*/ 1495 h 1889"/>
                <a:gd name="T52" fmla="*/ 864 w 1331"/>
                <a:gd name="T53" fmla="*/ 1351 h 1889"/>
                <a:gd name="T54" fmla="*/ 816 w 1331"/>
                <a:gd name="T55" fmla="*/ 1015 h 1889"/>
                <a:gd name="T56" fmla="*/ 816 w 1331"/>
                <a:gd name="T57" fmla="*/ 727 h 1889"/>
                <a:gd name="T58" fmla="*/ 912 w 1331"/>
                <a:gd name="T59" fmla="*/ 487 h 1889"/>
                <a:gd name="T60" fmla="*/ 1112 w 1331"/>
                <a:gd name="T61" fmla="*/ 276 h 1889"/>
                <a:gd name="T62" fmla="*/ 1331 w 1331"/>
                <a:gd name="T63" fmla="*/ 299 h 1889"/>
                <a:gd name="T64" fmla="*/ 1192 w 1331"/>
                <a:gd name="T65" fmla="*/ 196 h 1889"/>
                <a:gd name="T66" fmla="*/ 1227 w 1331"/>
                <a:gd name="T67" fmla="*/ 103 h 1889"/>
                <a:gd name="T68" fmla="*/ 1227 w 1331"/>
                <a:gd name="T69" fmla="*/ 34 h 1889"/>
                <a:gd name="T70" fmla="*/ 1146 w 1331"/>
                <a:gd name="T71" fmla="*/ 138 h 1889"/>
                <a:gd name="T72" fmla="*/ 1031 w 1331"/>
                <a:gd name="T73" fmla="*/ 218 h 1889"/>
                <a:gd name="T74" fmla="*/ 1008 w 1331"/>
                <a:gd name="T75" fmla="*/ 295 h 1889"/>
                <a:gd name="T76" fmla="*/ 927 w 1331"/>
                <a:gd name="T77" fmla="*/ 184 h 1889"/>
                <a:gd name="T78" fmla="*/ 912 w 1331"/>
                <a:gd name="T79" fmla="*/ 55 h 1889"/>
                <a:gd name="T80" fmla="*/ 816 w 1331"/>
                <a:gd name="T81" fmla="*/ 55 h 1889"/>
                <a:gd name="T82" fmla="*/ 812 w 1331"/>
                <a:gd name="T83" fmla="*/ 241 h 1889"/>
                <a:gd name="T84" fmla="*/ 720 w 1331"/>
                <a:gd name="T85" fmla="*/ 343 h 1889"/>
                <a:gd name="T86" fmla="*/ 593 w 1331"/>
                <a:gd name="T87" fmla="*/ 264 h 1889"/>
                <a:gd name="T88" fmla="*/ 524 w 1331"/>
                <a:gd name="T89" fmla="*/ 115 h 1889"/>
                <a:gd name="T90" fmla="*/ 524 w 1331"/>
                <a:gd name="T91" fmla="*/ 0 h 1889"/>
                <a:gd name="T92" fmla="*/ 397 w 1331"/>
                <a:gd name="T93" fmla="*/ 0 h 1889"/>
                <a:gd name="T94" fmla="*/ 386 w 1331"/>
                <a:gd name="T95" fmla="*/ 161 h 1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31" h="1889">
                  <a:moveTo>
                    <a:pt x="386" y="161"/>
                  </a:moveTo>
                  <a:cubicBezTo>
                    <a:pt x="402" y="229"/>
                    <a:pt x="397" y="191"/>
                    <a:pt x="397" y="276"/>
                  </a:cubicBezTo>
                  <a:lnTo>
                    <a:pt x="513" y="472"/>
                  </a:lnTo>
                  <a:lnTo>
                    <a:pt x="547" y="863"/>
                  </a:lnTo>
                  <a:lnTo>
                    <a:pt x="478" y="1186"/>
                  </a:lnTo>
                  <a:lnTo>
                    <a:pt x="317" y="1497"/>
                  </a:lnTo>
                  <a:lnTo>
                    <a:pt x="202" y="1635"/>
                  </a:lnTo>
                  <a:lnTo>
                    <a:pt x="96" y="1687"/>
                  </a:lnTo>
                  <a:lnTo>
                    <a:pt x="0" y="1735"/>
                  </a:lnTo>
                  <a:lnTo>
                    <a:pt x="144" y="1783"/>
                  </a:lnTo>
                  <a:lnTo>
                    <a:pt x="288" y="1735"/>
                  </a:lnTo>
                  <a:lnTo>
                    <a:pt x="384" y="1687"/>
                  </a:lnTo>
                  <a:lnTo>
                    <a:pt x="480" y="1879"/>
                  </a:lnTo>
                  <a:lnTo>
                    <a:pt x="582" y="1889"/>
                  </a:lnTo>
                  <a:lnTo>
                    <a:pt x="528" y="1735"/>
                  </a:lnTo>
                  <a:lnTo>
                    <a:pt x="528" y="1639"/>
                  </a:lnTo>
                  <a:lnTo>
                    <a:pt x="720" y="1687"/>
                  </a:lnTo>
                  <a:lnTo>
                    <a:pt x="816" y="1783"/>
                  </a:lnTo>
                  <a:lnTo>
                    <a:pt x="1008" y="1879"/>
                  </a:lnTo>
                  <a:lnTo>
                    <a:pt x="912" y="1735"/>
                  </a:lnTo>
                  <a:lnTo>
                    <a:pt x="864" y="1639"/>
                  </a:lnTo>
                  <a:lnTo>
                    <a:pt x="1008" y="1687"/>
                  </a:lnTo>
                  <a:lnTo>
                    <a:pt x="1215" y="1750"/>
                  </a:lnTo>
                  <a:lnTo>
                    <a:pt x="1135" y="1658"/>
                  </a:lnTo>
                  <a:lnTo>
                    <a:pt x="1020" y="1589"/>
                  </a:lnTo>
                  <a:lnTo>
                    <a:pt x="864" y="1495"/>
                  </a:lnTo>
                  <a:lnTo>
                    <a:pt x="864" y="1351"/>
                  </a:lnTo>
                  <a:lnTo>
                    <a:pt x="816" y="1015"/>
                  </a:lnTo>
                  <a:lnTo>
                    <a:pt x="816" y="727"/>
                  </a:lnTo>
                  <a:lnTo>
                    <a:pt x="912" y="487"/>
                  </a:lnTo>
                  <a:lnTo>
                    <a:pt x="1112" y="276"/>
                  </a:lnTo>
                  <a:lnTo>
                    <a:pt x="1331" y="299"/>
                  </a:lnTo>
                  <a:lnTo>
                    <a:pt x="1192" y="196"/>
                  </a:lnTo>
                  <a:lnTo>
                    <a:pt x="1227" y="103"/>
                  </a:lnTo>
                  <a:lnTo>
                    <a:pt x="1227" y="34"/>
                  </a:lnTo>
                  <a:lnTo>
                    <a:pt x="1146" y="138"/>
                  </a:lnTo>
                  <a:lnTo>
                    <a:pt x="1031" y="218"/>
                  </a:lnTo>
                  <a:lnTo>
                    <a:pt x="1008" y="295"/>
                  </a:lnTo>
                  <a:lnTo>
                    <a:pt x="927" y="184"/>
                  </a:lnTo>
                  <a:lnTo>
                    <a:pt x="912" y="55"/>
                  </a:lnTo>
                  <a:lnTo>
                    <a:pt x="816" y="55"/>
                  </a:lnTo>
                  <a:lnTo>
                    <a:pt x="812" y="241"/>
                  </a:lnTo>
                  <a:lnTo>
                    <a:pt x="720" y="343"/>
                  </a:lnTo>
                  <a:lnTo>
                    <a:pt x="593" y="264"/>
                  </a:lnTo>
                  <a:lnTo>
                    <a:pt x="524" y="115"/>
                  </a:lnTo>
                  <a:lnTo>
                    <a:pt x="524" y="0"/>
                  </a:lnTo>
                  <a:lnTo>
                    <a:pt x="397" y="0"/>
                  </a:lnTo>
                  <a:lnTo>
                    <a:pt x="386" y="161"/>
                  </a:lnTo>
                  <a:close/>
                </a:path>
              </a:pathLst>
            </a:cu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3108" name="Group 36"/>
            <p:cNvGrpSpPr>
              <a:grpSpLocks/>
            </p:cNvGrpSpPr>
            <p:nvPr/>
          </p:nvGrpSpPr>
          <p:grpSpPr bwMode="auto">
            <a:xfrm>
              <a:off x="4128" y="720"/>
              <a:ext cx="462" cy="1590"/>
              <a:chOff x="5057" y="1290"/>
              <a:chExt cx="462" cy="1590"/>
            </a:xfrm>
          </p:grpSpPr>
          <p:sp>
            <p:nvSpPr>
              <p:cNvPr id="3099" name="Rectangle 27"/>
              <p:cNvSpPr>
                <a:spLocks noChangeArrowheads="1"/>
              </p:cNvSpPr>
              <p:nvPr/>
            </p:nvSpPr>
            <p:spPr bwMode="auto">
              <a:xfrm>
                <a:off x="5184" y="2208"/>
                <a:ext cx="144" cy="672"/>
              </a:xfrm>
              <a:prstGeom prst="rect">
                <a:avLst/>
              </a:prstGeom>
              <a:solidFill>
                <a:srgbClr val="FF66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100" name="AutoShape 28"/>
              <p:cNvSpPr>
                <a:spLocks noChangeArrowheads="1"/>
              </p:cNvSpPr>
              <p:nvPr/>
            </p:nvSpPr>
            <p:spPr bwMode="auto">
              <a:xfrm rot="-157448">
                <a:off x="5183" y="1294"/>
                <a:ext cx="336" cy="960"/>
              </a:xfrm>
              <a:prstGeom prst="flowChartInputOutpu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101" name="Freeform 29"/>
              <p:cNvSpPr>
                <a:spLocks/>
              </p:cNvSpPr>
              <p:nvPr/>
            </p:nvSpPr>
            <p:spPr bwMode="auto">
              <a:xfrm>
                <a:off x="5057" y="1290"/>
                <a:ext cx="162" cy="968"/>
              </a:xfrm>
              <a:custGeom>
                <a:avLst/>
                <a:gdLst>
                  <a:gd name="T0" fmla="*/ 162 w 162"/>
                  <a:gd name="T1" fmla="*/ 0 h 968"/>
                  <a:gd name="T2" fmla="*/ 162 w 162"/>
                  <a:gd name="T3" fmla="*/ 138 h 968"/>
                  <a:gd name="T4" fmla="*/ 162 w 162"/>
                  <a:gd name="T5" fmla="*/ 968 h 968"/>
                  <a:gd name="T6" fmla="*/ 0 w 162"/>
                  <a:gd name="T7" fmla="*/ 899 h 968"/>
                  <a:gd name="T8" fmla="*/ 0 w 162"/>
                  <a:gd name="T9" fmla="*/ 35 h 968"/>
                  <a:gd name="T10" fmla="*/ 162 w 162"/>
                  <a:gd name="T11" fmla="*/ 0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2" h="968">
                    <a:moveTo>
                      <a:pt x="162" y="0"/>
                    </a:moveTo>
                    <a:cubicBezTo>
                      <a:pt x="162" y="46"/>
                      <a:pt x="162" y="92"/>
                      <a:pt x="162" y="138"/>
                    </a:cubicBezTo>
                    <a:lnTo>
                      <a:pt x="162" y="968"/>
                    </a:lnTo>
                    <a:lnTo>
                      <a:pt x="0" y="899"/>
                    </a:lnTo>
                    <a:lnTo>
                      <a:pt x="0" y="35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02" name="Oval 30"/>
              <p:cNvSpPr>
                <a:spLocks noChangeArrowheads="1"/>
              </p:cNvSpPr>
              <p:nvPr/>
            </p:nvSpPr>
            <p:spPr bwMode="auto">
              <a:xfrm>
                <a:off x="5256" y="1428"/>
                <a:ext cx="192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103" name="Oval 31"/>
              <p:cNvSpPr>
                <a:spLocks noChangeArrowheads="1"/>
              </p:cNvSpPr>
              <p:nvPr/>
            </p:nvSpPr>
            <p:spPr bwMode="auto">
              <a:xfrm>
                <a:off x="5256" y="1692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104" name="Oval 32"/>
              <p:cNvSpPr>
                <a:spLocks noChangeArrowheads="1"/>
              </p:cNvSpPr>
              <p:nvPr/>
            </p:nvSpPr>
            <p:spPr bwMode="auto">
              <a:xfrm>
                <a:off x="5256" y="1980"/>
                <a:ext cx="192" cy="192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105" name="Oval 33"/>
              <p:cNvSpPr>
                <a:spLocks noChangeArrowheads="1"/>
              </p:cNvSpPr>
              <p:nvPr/>
            </p:nvSpPr>
            <p:spPr bwMode="auto">
              <a:xfrm>
                <a:off x="5088" y="1440"/>
                <a:ext cx="96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106" name="Oval 34"/>
              <p:cNvSpPr>
                <a:spLocks noChangeArrowheads="1"/>
              </p:cNvSpPr>
              <p:nvPr/>
            </p:nvSpPr>
            <p:spPr bwMode="auto">
              <a:xfrm>
                <a:off x="5088" y="1680"/>
                <a:ext cx="96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107" name="Oval 35"/>
              <p:cNvSpPr>
                <a:spLocks noChangeArrowheads="1"/>
              </p:cNvSpPr>
              <p:nvPr/>
            </p:nvSpPr>
            <p:spPr bwMode="auto">
              <a:xfrm>
                <a:off x="5088" y="1968"/>
                <a:ext cx="96" cy="192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3110" name="Freeform 38"/>
            <p:cNvSpPr>
              <a:spLocks/>
            </p:cNvSpPr>
            <p:nvPr/>
          </p:nvSpPr>
          <p:spPr bwMode="auto">
            <a:xfrm>
              <a:off x="-12" y="2736"/>
              <a:ext cx="3036" cy="1584"/>
            </a:xfrm>
            <a:custGeom>
              <a:avLst/>
              <a:gdLst>
                <a:gd name="T0" fmla="*/ 0 w 3036"/>
                <a:gd name="T1" fmla="*/ 0 h 1152"/>
                <a:gd name="T2" fmla="*/ 93 w 3036"/>
                <a:gd name="T3" fmla="*/ 35 h 1152"/>
                <a:gd name="T4" fmla="*/ 2844 w 3036"/>
                <a:gd name="T5" fmla="*/ 672 h 1152"/>
                <a:gd name="T6" fmla="*/ 2988 w 3036"/>
                <a:gd name="T7" fmla="*/ 768 h 1152"/>
                <a:gd name="T8" fmla="*/ 3036 w 3036"/>
                <a:gd name="T9" fmla="*/ 864 h 1152"/>
                <a:gd name="T10" fmla="*/ 3036 w 3036"/>
                <a:gd name="T11" fmla="*/ 1008 h 1152"/>
                <a:gd name="T12" fmla="*/ 2892 w 3036"/>
                <a:gd name="T13" fmla="*/ 1152 h 1152"/>
                <a:gd name="T14" fmla="*/ 12 w 3036"/>
                <a:gd name="T15" fmla="*/ 1152 h 1152"/>
                <a:gd name="T16" fmla="*/ 0 w 3036"/>
                <a:gd name="T17" fmla="*/ 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36" h="1152">
                  <a:moveTo>
                    <a:pt x="0" y="0"/>
                  </a:moveTo>
                  <a:cubicBezTo>
                    <a:pt x="78" y="26"/>
                    <a:pt x="48" y="12"/>
                    <a:pt x="93" y="35"/>
                  </a:cubicBezTo>
                  <a:lnTo>
                    <a:pt x="2844" y="672"/>
                  </a:lnTo>
                  <a:lnTo>
                    <a:pt x="2988" y="768"/>
                  </a:lnTo>
                  <a:lnTo>
                    <a:pt x="3036" y="864"/>
                  </a:lnTo>
                  <a:lnTo>
                    <a:pt x="3036" y="1008"/>
                  </a:lnTo>
                  <a:lnTo>
                    <a:pt x="2892" y="1152"/>
                  </a:lnTo>
                  <a:lnTo>
                    <a:pt x="12" y="11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CC"/>
            </a:solidFill>
            <a:ln w="57150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114" name="Freeform 42"/>
            <p:cNvSpPr>
              <a:spLocks/>
            </p:cNvSpPr>
            <p:nvPr/>
          </p:nvSpPr>
          <p:spPr bwMode="auto">
            <a:xfrm>
              <a:off x="-23" y="528"/>
              <a:ext cx="899" cy="1430"/>
            </a:xfrm>
            <a:custGeom>
              <a:avLst/>
              <a:gdLst>
                <a:gd name="T0" fmla="*/ 0 w 899"/>
                <a:gd name="T1" fmla="*/ 1405 h 1430"/>
                <a:gd name="T2" fmla="*/ 127 w 899"/>
                <a:gd name="T3" fmla="*/ 1417 h 1430"/>
                <a:gd name="T4" fmla="*/ 311 w 899"/>
                <a:gd name="T5" fmla="*/ 1313 h 1430"/>
                <a:gd name="T6" fmla="*/ 455 w 899"/>
                <a:gd name="T7" fmla="*/ 1430 h 1430"/>
                <a:gd name="T8" fmla="*/ 647 w 899"/>
                <a:gd name="T9" fmla="*/ 1430 h 1430"/>
                <a:gd name="T10" fmla="*/ 791 w 899"/>
                <a:gd name="T11" fmla="*/ 1286 h 1430"/>
                <a:gd name="T12" fmla="*/ 818 w 899"/>
                <a:gd name="T13" fmla="*/ 1106 h 1430"/>
                <a:gd name="T14" fmla="*/ 743 w 899"/>
                <a:gd name="T15" fmla="*/ 950 h 1430"/>
                <a:gd name="T16" fmla="*/ 714 w 899"/>
                <a:gd name="T17" fmla="*/ 818 h 1430"/>
                <a:gd name="T18" fmla="*/ 691 w 899"/>
                <a:gd name="T19" fmla="*/ 656 h 1430"/>
                <a:gd name="T20" fmla="*/ 743 w 899"/>
                <a:gd name="T21" fmla="*/ 566 h 1430"/>
                <a:gd name="T22" fmla="*/ 887 w 899"/>
                <a:gd name="T23" fmla="*/ 518 h 1430"/>
                <a:gd name="T24" fmla="*/ 899 w 899"/>
                <a:gd name="T25" fmla="*/ 414 h 1430"/>
                <a:gd name="T26" fmla="*/ 887 w 899"/>
                <a:gd name="T27" fmla="*/ 326 h 1430"/>
                <a:gd name="T28" fmla="*/ 737 w 899"/>
                <a:gd name="T29" fmla="*/ 230 h 1430"/>
                <a:gd name="T30" fmla="*/ 622 w 899"/>
                <a:gd name="T31" fmla="*/ 138 h 1430"/>
                <a:gd name="T32" fmla="*/ 455 w 899"/>
                <a:gd name="T33" fmla="*/ 134 h 1430"/>
                <a:gd name="T34" fmla="*/ 357 w 899"/>
                <a:gd name="T35" fmla="*/ 57 h 1430"/>
                <a:gd name="T36" fmla="*/ 242 w 899"/>
                <a:gd name="T37" fmla="*/ 46 h 1430"/>
                <a:gd name="T38" fmla="*/ 104 w 899"/>
                <a:gd name="T39" fmla="*/ 0 h 1430"/>
                <a:gd name="T40" fmla="*/ 23 w 899"/>
                <a:gd name="T41" fmla="*/ 38 h 1430"/>
                <a:gd name="T42" fmla="*/ 0 w 899"/>
                <a:gd name="T43" fmla="*/ 1405 h 1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99" h="1430">
                  <a:moveTo>
                    <a:pt x="0" y="1405"/>
                  </a:moveTo>
                  <a:cubicBezTo>
                    <a:pt x="112" y="1418"/>
                    <a:pt x="69" y="1417"/>
                    <a:pt x="127" y="1417"/>
                  </a:cubicBezTo>
                  <a:lnTo>
                    <a:pt x="311" y="1313"/>
                  </a:lnTo>
                  <a:lnTo>
                    <a:pt x="455" y="1430"/>
                  </a:lnTo>
                  <a:lnTo>
                    <a:pt x="647" y="1430"/>
                  </a:lnTo>
                  <a:lnTo>
                    <a:pt x="791" y="1286"/>
                  </a:lnTo>
                  <a:lnTo>
                    <a:pt x="818" y="1106"/>
                  </a:lnTo>
                  <a:lnTo>
                    <a:pt x="743" y="950"/>
                  </a:lnTo>
                  <a:lnTo>
                    <a:pt x="714" y="818"/>
                  </a:lnTo>
                  <a:lnTo>
                    <a:pt x="691" y="656"/>
                  </a:lnTo>
                  <a:lnTo>
                    <a:pt x="743" y="566"/>
                  </a:lnTo>
                  <a:lnTo>
                    <a:pt x="887" y="518"/>
                  </a:lnTo>
                  <a:lnTo>
                    <a:pt x="899" y="414"/>
                  </a:lnTo>
                  <a:lnTo>
                    <a:pt x="887" y="326"/>
                  </a:lnTo>
                  <a:lnTo>
                    <a:pt x="737" y="230"/>
                  </a:lnTo>
                  <a:lnTo>
                    <a:pt x="622" y="138"/>
                  </a:lnTo>
                  <a:lnTo>
                    <a:pt x="455" y="134"/>
                  </a:lnTo>
                  <a:lnTo>
                    <a:pt x="357" y="57"/>
                  </a:lnTo>
                  <a:lnTo>
                    <a:pt x="242" y="46"/>
                  </a:lnTo>
                  <a:lnTo>
                    <a:pt x="104" y="0"/>
                  </a:lnTo>
                  <a:lnTo>
                    <a:pt x="23" y="38"/>
                  </a:lnTo>
                  <a:lnTo>
                    <a:pt x="0" y="1405"/>
                  </a:lnTo>
                  <a:close/>
                </a:path>
              </a:pathLst>
            </a:custGeom>
            <a:solidFill>
              <a:srgbClr val="00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113" name="Freeform 41"/>
            <p:cNvSpPr>
              <a:spLocks/>
            </p:cNvSpPr>
            <p:nvPr/>
          </p:nvSpPr>
          <p:spPr bwMode="auto">
            <a:xfrm>
              <a:off x="0" y="1344"/>
              <a:ext cx="479" cy="1920"/>
            </a:xfrm>
            <a:custGeom>
              <a:avLst/>
              <a:gdLst>
                <a:gd name="T0" fmla="*/ 72 w 479"/>
                <a:gd name="T1" fmla="*/ 172 h 1669"/>
                <a:gd name="T2" fmla="*/ 60 w 479"/>
                <a:gd name="T3" fmla="*/ 253 h 1669"/>
                <a:gd name="T4" fmla="*/ 66 w 479"/>
                <a:gd name="T5" fmla="*/ 444 h 1669"/>
                <a:gd name="T6" fmla="*/ 83 w 479"/>
                <a:gd name="T7" fmla="*/ 782 h 1669"/>
                <a:gd name="T8" fmla="*/ 48 w 479"/>
                <a:gd name="T9" fmla="*/ 1061 h 1669"/>
                <a:gd name="T10" fmla="*/ 37 w 479"/>
                <a:gd name="T11" fmla="*/ 1347 h 1669"/>
                <a:gd name="T12" fmla="*/ 3 w 479"/>
                <a:gd name="T13" fmla="*/ 1463 h 1669"/>
                <a:gd name="T14" fmla="*/ 3 w 479"/>
                <a:gd name="T15" fmla="*/ 1520 h 1669"/>
                <a:gd name="T16" fmla="*/ 14 w 479"/>
                <a:gd name="T17" fmla="*/ 1555 h 1669"/>
                <a:gd name="T18" fmla="*/ 14 w 479"/>
                <a:gd name="T19" fmla="*/ 1601 h 1669"/>
                <a:gd name="T20" fmla="*/ 0 w 479"/>
                <a:gd name="T21" fmla="*/ 1535 h 1669"/>
                <a:gd name="T22" fmla="*/ 1 w 479"/>
                <a:gd name="T23" fmla="*/ 1494 h 1669"/>
                <a:gd name="T24" fmla="*/ 49 w 479"/>
                <a:gd name="T25" fmla="*/ 1660 h 1669"/>
                <a:gd name="T26" fmla="*/ 101 w 479"/>
                <a:gd name="T27" fmla="*/ 1669 h 1669"/>
                <a:gd name="T28" fmla="*/ 74 w 479"/>
                <a:gd name="T29" fmla="*/ 1536 h 1669"/>
                <a:gd name="T30" fmla="*/ 74 w 479"/>
                <a:gd name="T31" fmla="*/ 1453 h 1669"/>
                <a:gd name="T32" fmla="*/ 171 w 479"/>
                <a:gd name="T33" fmla="*/ 1494 h 1669"/>
                <a:gd name="T34" fmla="*/ 219 w 479"/>
                <a:gd name="T35" fmla="*/ 1577 h 1669"/>
                <a:gd name="T36" fmla="*/ 316 w 479"/>
                <a:gd name="T37" fmla="*/ 1660 h 1669"/>
                <a:gd name="T38" fmla="*/ 267 w 479"/>
                <a:gd name="T39" fmla="*/ 1536 h 1669"/>
                <a:gd name="T40" fmla="*/ 243 w 479"/>
                <a:gd name="T41" fmla="*/ 1453 h 1669"/>
                <a:gd name="T42" fmla="*/ 316 w 479"/>
                <a:gd name="T43" fmla="*/ 1494 h 1669"/>
                <a:gd name="T44" fmla="*/ 420 w 479"/>
                <a:gd name="T45" fmla="*/ 1549 h 1669"/>
                <a:gd name="T46" fmla="*/ 380 w 479"/>
                <a:gd name="T47" fmla="*/ 1469 h 1669"/>
                <a:gd name="T48" fmla="*/ 322 w 479"/>
                <a:gd name="T49" fmla="*/ 1410 h 1669"/>
                <a:gd name="T50" fmla="*/ 243 w 479"/>
                <a:gd name="T51" fmla="*/ 1328 h 1669"/>
                <a:gd name="T52" fmla="*/ 243 w 479"/>
                <a:gd name="T53" fmla="*/ 1204 h 1669"/>
                <a:gd name="T54" fmla="*/ 219 w 479"/>
                <a:gd name="T55" fmla="*/ 913 h 1669"/>
                <a:gd name="T56" fmla="*/ 219 w 479"/>
                <a:gd name="T57" fmla="*/ 664 h 1669"/>
                <a:gd name="T58" fmla="*/ 267 w 479"/>
                <a:gd name="T59" fmla="*/ 457 h 1669"/>
                <a:gd name="T60" fmla="*/ 368 w 479"/>
                <a:gd name="T61" fmla="*/ 275 h 1669"/>
                <a:gd name="T62" fmla="*/ 479 w 479"/>
                <a:gd name="T63" fmla="*/ 294 h 1669"/>
                <a:gd name="T64" fmla="*/ 409 w 479"/>
                <a:gd name="T65" fmla="*/ 205 h 1669"/>
                <a:gd name="T66" fmla="*/ 426 w 479"/>
                <a:gd name="T67" fmla="*/ 125 h 1669"/>
                <a:gd name="T68" fmla="*/ 426 w 479"/>
                <a:gd name="T69" fmla="*/ 65 h 1669"/>
                <a:gd name="T70" fmla="*/ 386 w 479"/>
                <a:gd name="T71" fmla="*/ 155 h 1669"/>
                <a:gd name="T72" fmla="*/ 328 w 479"/>
                <a:gd name="T73" fmla="*/ 224 h 1669"/>
                <a:gd name="T74" fmla="*/ 316 w 479"/>
                <a:gd name="T75" fmla="*/ 291 h 1669"/>
                <a:gd name="T76" fmla="*/ 275 w 479"/>
                <a:gd name="T77" fmla="*/ 195 h 1669"/>
                <a:gd name="T78" fmla="*/ 267 w 479"/>
                <a:gd name="T79" fmla="*/ 84 h 1669"/>
                <a:gd name="T80" fmla="*/ 219 w 479"/>
                <a:gd name="T81" fmla="*/ 84 h 1669"/>
                <a:gd name="T82" fmla="*/ 217 w 479"/>
                <a:gd name="T83" fmla="*/ 244 h 1669"/>
                <a:gd name="T84" fmla="*/ 171 w 479"/>
                <a:gd name="T85" fmla="*/ 333 h 1669"/>
                <a:gd name="T86" fmla="*/ 106 w 479"/>
                <a:gd name="T87" fmla="*/ 264 h 1669"/>
                <a:gd name="T88" fmla="*/ 130 w 479"/>
                <a:gd name="T89" fmla="*/ 115 h 1669"/>
                <a:gd name="T90" fmla="*/ 187 w 479"/>
                <a:gd name="T91" fmla="*/ 0 h 1669"/>
                <a:gd name="T92" fmla="*/ 83 w 479"/>
                <a:gd name="T93" fmla="*/ 23 h 1669"/>
                <a:gd name="T94" fmla="*/ 72 w 479"/>
                <a:gd name="T95" fmla="*/ 172 h 1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79" h="1669">
                  <a:moveTo>
                    <a:pt x="72" y="172"/>
                  </a:moveTo>
                  <a:cubicBezTo>
                    <a:pt x="80" y="231"/>
                    <a:pt x="61" y="208"/>
                    <a:pt x="60" y="253"/>
                  </a:cubicBezTo>
                  <a:lnTo>
                    <a:pt x="66" y="444"/>
                  </a:lnTo>
                  <a:lnTo>
                    <a:pt x="83" y="782"/>
                  </a:lnTo>
                  <a:lnTo>
                    <a:pt x="48" y="1061"/>
                  </a:lnTo>
                  <a:lnTo>
                    <a:pt x="37" y="1347"/>
                  </a:lnTo>
                  <a:lnTo>
                    <a:pt x="3" y="1463"/>
                  </a:lnTo>
                  <a:lnTo>
                    <a:pt x="3" y="1520"/>
                  </a:lnTo>
                  <a:lnTo>
                    <a:pt x="14" y="1555"/>
                  </a:lnTo>
                  <a:lnTo>
                    <a:pt x="14" y="1601"/>
                  </a:lnTo>
                  <a:lnTo>
                    <a:pt x="0" y="1535"/>
                  </a:lnTo>
                  <a:lnTo>
                    <a:pt x="1" y="1494"/>
                  </a:lnTo>
                  <a:lnTo>
                    <a:pt x="49" y="1660"/>
                  </a:lnTo>
                  <a:lnTo>
                    <a:pt x="101" y="1669"/>
                  </a:lnTo>
                  <a:lnTo>
                    <a:pt x="74" y="1536"/>
                  </a:lnTo>
                  <a:lnTo>
                    <a:pt x="74" y="1453"/>
                  </a:lnTo>
                  <a:lnTo>
                    <a:pt x="171" y="1494"/>
                  </a:lnTo>
                  <a:lnTo>
                    <a:pt x="219" y="1577"/>
                  </a:lnTo>
                  <a:lnTo>
                    <a:pt x="316" y="1660"/>
                  </a:lnTo>
                  <a:lnTo>
                    <a:pt x="267" y="1536"/>
                  </a:lnTo>
                  <a:lnTo>
                    <a:pt x="243" y="1453"/>
                  </a:lnTo>
                  <a:lnTo>
                    <a:pt x="316" y="1494"/>
                  </a:lnTo>
                  <a:lnTo>
                    <a:pt x="420" y="1549"/>
                  </a:lnTo>
                  <a:lnTo>
                    <a:pt x="380" y="1469"/>
                  </a:lnTo>
                  <a:lnTo>
                    <a:pt x="322" y="1410"/>
                  </a:lnTo>
                  <a:lnTo>
                    <a:pt x="243" y="1328"/>
                  </a:lnTo>
                  <a:lnTo>
                    <a:pt x="243" y="1204"/>
                  </a:lnTo>
                  <a:lnTo>
                    <a:pt x="219" y="913"/>
                  </a:lnTo>
                  <a:lnTo>
                    <a:pt x="219" y="664"/>
                  </a:lnTo>
                  <a:lnTo>
                    <a:pt x="267" y="457"/>
                  </a:lnTo>
                  <a:lnTo>
                    <a:pt x="368" y="275"/>
                  </a:lnTo>
                  <a:lnTo>
                    <a:pt x="479" y="294"/>
                  </a:lnTo>
                  <a:lnTo>
                    <a:pt x="409" y="205"/>
                  </a:lnTo>
                  <a:lnTo>
                    <a:pt x="426" y="125"/>
                  </a:lnTo>
                  <a:lnTo>
                    <a:pt x="426" y="65"/>
                  </a:lnTo>
                  <a:lnTo>
                    <a:pt x="386" y="155"/>
                  </a:lnTo>
                  <a:lnTo>
                    <a:pt x="328" y="224"/>
                  </a:lnTo>
                  <a:lnTo>
                    <a:pt x="316" y="291"/>
                  </a:lnTo>
                  <a:lnTo>
                    <a:pt x="275" y="195"/>
                  </a:lnTo>
                  <a:lnTo>
                    <a:pt x="267" y="84"/>
                  </a:lnTo>
                  <a:lnTo>
                    <a:pt x="219" y="84"/>
                  </a:lnTo>
                  <a:lnTo>
                    <a:pt x="217" y="244"/>
                  </a:lnTo>
                  <a:lnTo>
                    <a:pt x="171" y="333"/>
                  </a:lnTo>
                  <a:lnTo>
                    <a:pt x="106" y="264"/>
                  </a:lnTo>
                  <a:lnTo>
                    <a:pt x="130" y="115"/>
                  </a:lnTo>
                  <a:lnTo>
                    <a:pt x="187" y="0"/>
                  </a:lnTo>
                  <a:lnTo>
                    <a:pt x="83" y="23"/>
                  </a:lnTo>
                  <a:lnTo>
                    <a:pt x="72" y="172"/>
                  </a:lnTo>
                  <a:close/>
                </a:path>
              </a:pathLst>
            </a:cu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pic>
          <p:nvPicPr>
            <p:cNvPr id="3117" name="Picture 45" descr="Flowers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5364">
              <a:off x="39" y="2640"/>
              <a:ext cx="681" cy="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18" name="Picture 46" descr="Flower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9" y="1920"/>
              <a:ext cx="581" cy="5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19" name="Picture 47" descr="Flowers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124105">
              <a:off x="2977" y="1017"/>
              <a:ext cx="576" cy="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59" name="Picture 87" descr="Untitled-3 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200" y="2438400"/>
            <a:ext cx="2957513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60" name="Picture 88" descr="Untitled-6 cop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429000"/>
            <a:ext cx="2465388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63" name="s8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019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6068967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30" fill="hold"/>
                                        <p:tgtEl>
                                          <p:spTgt spid="31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path" presetSubtype="0" repeatCount="700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0659 -0.00834 C -0.00034 -0.00834 0.00486 -0.00186 0.00486 0.00694 C 0.00486 0.01504 -0.00034 0.02222 -0.00659 0.02222 C -0.01284 0.02222 -0.01771 0.01504 -0.01771 0.00694 C -0.01771 -0.00186 -0.01284 -0.00834 -0.00659 -0.00834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3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52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path" presetSubtype="0" repeatCount="5000" accel="50000" decel="5000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animMotion origin="layout" path="M -0.00347 4.44444E-6 C -0.0033 4.44444E-6 -0.00226 4.44444E-6 -0.00087 4.44444E-6 C 0.00312 4.44444E-6 0.00694 0.00208 0.00694 0.00532 C 0.00694 0.0081 0.00312 0.01111 -0.00087 0.01111 C -0.00226 0.01111 -0.0033 0.01064 -0.00347 0.01041 C -0.00087 0.00949 0.00087 0.0074 0.00087 0.00532 C 0.00087 0.00277 -0.00087 0.00069 -0.00347 4.44444E-6 Z " pathEditMode="relative" rAng="0" ptsTypes="fffffff">
                                      <p:cBhvr>
                                        <p:cTn id="10" dur="2000" fill="hold"/>
                                        <p:tgtEl>
                                          <p:spTgt spid="3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5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5000" accel="50000" decel="5000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animMotion origin="layout" path="M -0.0066 -0.00278 C 0.00069 -0.00278 0.0066 0.00394 0.0066 0.0125 C 0.0066 0.02084 0.00069 0.02778 -0.0066 0.02778 C -0.01354 0.02778 -0.0191 0.02084 -0.0191 0.0125 C -0.0191 0.00394 -0.01354 -0.00278 -0.0066 -0.00278 Z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3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6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oa la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7347" name="Picture 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14800"/>
            <a:ext cx="1981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7348" name="Picture 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648200"/>
            <a:ext cx="15240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7349" name="WordArt 5"/>
          <p:cNvSpPr>
            <a:spLocks noChangeArrowheads="1" noChangeShapeType="1" noTextEdit="1"/>
          </p:cNvSpPr>
          <p:nvPr/>
        </p:nvSpPr>
        <p:spPr bwMode="auto">
          <a:xfrm>
            <a:off x="609600" y="228600"/>
            <a:ext cx="7543800" cy="1576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Đàm thoại</a:t>
            </a:r>
          </a:p>
        </p:txBody>
      </p:sp>
      <p:pic>
        <p:nvPicPr>
          <p:cNvPr id="57350" name="Picture 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267200"/>
            <a:ext cx="1981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8921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 animBg="1"/>
      <p:bldP spid="5734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reeform 2"/>
          <p:cNvSpPr>
            <a:spLocks/>
          </p:cNvSpPr>
          <p:nvPr/>
        </p:nvSpPr>
        <p:spPr bwMode="auto">
          <a:xfrm>
            <a:off x="-76200" y="3255963"/>
            <a:ext cx="9220200" cy="3602037"/>
          </a:xfrm>
          <a:custGeom>
            <a:avLst/>
            <a:gdLst>
              <a:gd name="T0" fmla="*/ 36 w 5808"/>
              <a:gd name="T1" fmla="*/ 783 h 2269"/>
              <a:gd name="T2" fmla="*/ 106 w 5808"/>
              <a:gd name="T3" fmla="*/ 760 h 2269"/>
              <a:gd name="T4" fmla="*/ 140 w 5808"/>
              <a:gd name="T5" fmla="*/ 737 h 2269"/>
              <a:gd name="T6" fmla="*/ 290 w 5808"/>
              <a:gd name="T7" fmla="*/ 714 h 2269"/>
              <a:gd name="T8" fmla="*/ 672 w 5808"/>
              <a:gd name="T9" fmla="*/ 733 h 2269"/>
              <a:gd name="T10" fmla="*/ 705 w 5808"/>
              <a:gd name="T11" fmla="*/ 748 h 2269"/>
              <a:gd name="T12" fmla="*/ 912 w 5808"/>
              <a:gd name="T13" fmla="*/ 760 h 2269"/>
              <a:gd name="T14" fmla="*/ 1536 w 5808"/>
              <a:gd name="T15" fmla="*/ 589 h 2269"/>
              <a:gd name="T16" fmla="*/ 2016 w 5808"/>
              <a:gd name="T17" fmla="*/ 349 h 2269"/>
              <a:gd name="T18" fmla="*/ 3840 w 5808"/>
              <a:gd name="T19" fmla="*/ 253 h 2269"/>
              <a:gd name="T20" fmla="*/ 4126 w 5808"/>
              <a:gd name="T21" fmla="*/ 115 h 2269"/>
              <a:gd name="T22" fmla="*/ 4416 w 5808"/>
              <a:gd name="T23" fmla="*/ 61 h 2269"/>
              <a:gd name="T24" fmla="*/ 4656 w 5808"/>
              <a:gd name="T25" fmla="*/ 0 h 2269"/>
              <a:gd name="T26" fmla="*/ 4896 w 5808"/>
              <a:gd name="T27" fmla="*/ 13 h 2269"/>
              <a:gd name="T28" fmla="*/ 5082 w 5808"/>
              <a:gd name="T29" fmla="*/ 23 h 2269"/>
              <a:gd name="T30" fmla="*/ 5313 w 5808"/>
              <a:gd name="T31" fmla="*/ 92 h 2269"/>
              <a:gd name="T32" fmla="*/ 5520 w 5808"/>
              <a:gd name="T33" fmla="*/ 205 h 2269"/>
              <a:gd name="T34" fmla="*/ 5670 w 5808"/>
              <a:gd name="T35" fmla="*/ 253 h 2269"/>
              <a:gd name="T36" fmla="*/ 5808 w 5808"/>
              <a:gd name="T37" fmla="*/ 301 h 2269"/>
              <a:gd name="T38" fmla="*/ 5808 w 5808"/>
              <a:gd name="T39" fmla="*/ 2269 h 2269"/>
              <a:gd name="T40" fmla="*/ 0 w 5808"/>
              <a:gd name="T41" fmla="*/ 2269 h 2269"/>
              <a:gd name="T42" fmla="*/ 36 w 5808"/>
              <a:gd name="T43" fmla="*/ 783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808" h="2269">
                <a:moveTo>
                  <a:pt x="36" y="783"/>
                </a:moveTo>
                <a:cubicBezTo>
                  <a:pt x="59" y="775"/>
                  <a:pt x="86" y="774"/>
                  <a:pt x="106" y="760"/>
                </a:cubicBezTo>
                <a:cubicBezTo>
                  <a:pt x="117" y="752"/>
                  <a:pt x="127" y="742"/>
                  <a:pt x="140" y="737"/>
                </a:cubicBezTo>
                <a:cubicBezTo>
                  <a:pt x="187" y="719"/>
                  <a:pt x="241" y="714"/>
                  <a:pt x="290" y="714"/>
                </a:cubicBezTo>
                <a:cubicBezTo>
                  <a:pt x="417" y="720"/>
                  <a:pt x="545" y="723"/>
                  <a:pt x="672" y="733"/>
                </a:cubicBezTo>
                <a:cubicBezTo>
                  <a:pt x="684" y="734"/>
                  <a:pt x="693" y="746"/>
                  <a:pt x="705" y="748"/>
                </a:cubicBezTo>
                <a:cubicBezTo>
                  <a:pt x="791" y="763"/>
                  <a:pt x="832" y="760"/>
                  <a:pt x="912" y="760"/>
                </a:cubicBezTo>
                <a:lnTo>
                  <a:pt x="1536" y="589"/>
                </a:lnTo>
                <a:lnTo>
                  <a:pt x="2016" y="349"/>
                </a:lnTo>
                <a:lnTo>
                  <a:pt x="3840" y="253"/>
                </a:lnTo>
                <a:lnTo>
                  <a:pt x="4126" y="115"/>
                </a:lnTo>
                <a:lnTo>
                  <a:pt x="4416" y="61"/>
                </a:lnTo>
                <a:lnTo>
                  <a:pt x="4656" y="0"/>
                </a:lnTo>
                <a:lnTo>
                  <a:pt x="4896" y="13"/>
                </a:lnTo>
                <a:lnTo>
                  <a:pt x="5082" y="23"/>
                </a:lnTo>
                <a:lnTo>
                  <a:pt x="5313" y="92"/>
                </a:lnTo>
                <a:lnTo>
                  <a:pt x="5520" y="205"/>
                </a:lnTo>
                <a:lnTo>
                  <a:pt x="5670" y="253"/>
                </a:lnTo>
                <a:lnTo>
                  <a:pt x="5808" y="301"/>
                </a:lnTo>
                <a:lnTo>
                  <a:pt x="5808" y="2269"/>
                </a:lnTo>
                <a:lnTo>
                  <a:pt x="0" y="2269"/>
                </a:lnTo>
                <a:lnTo>
                  <a:pt x="36" y="783"/>
                </a:lnTo>
                <a:close/>
              </a:path>
            </a:pathLst>
          </a:cu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16387" name="Picture 3" descr="Flower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5364">
            <a:off x="7986713" y="3733800"/>
            <a:ext cx="1157287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124200" y="2362200"/>
            <a:ext cx="2895600" cy="2362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4800600" y="2743200"/>
            <a:ext cx="1143000" cy="914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390" name="Oval 6" descr="Water droplets"/>
          <p:cNvSpPr>
            <a:spLocks noChangeArrowheads="1"/>
          </p:cNvSpPr>
          <p:nvPr/>
        </p:nvSpPr>
        <p:spPr bwMode="auto">
          <a:xfrm>
            <a:off x="4914900" y="2876550"/>
            <a:ext cx="914400" cy="6858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5314950" y="2895600"/>
            <a:ext cx="133350" cy="685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4914900" y="3143250"/>
            <a:ext cx="914400" cy="1333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393" name="Freeform 9" descr="Cork"/>
          <p:cNvSpPr>
            <a:spLocks/>
          </p:cNvSpPr>
          <p:nvPr/>
        </p:nvSpPr>
        <p:spPr bwMode="auto">
          <a:xfrm>
            <a:off x="3475038" y="2871788"/>
            <a:ext cx="1249362" cy="1852612"/>
          </a:xfrm>
          <a:custGeom>
            <a:avLst/>
            <a:gdLst>
              <a:gd name="T0" fmla="*/ 0 w 787"/>
              <a:gd name="T1" fmla="*/ 1163 h 1167"/>
              <a:gd name="T2" fmla="*/ 0 w 787"/>
              <a:gd name="T3" fmla="*/ 1094 h 1167"/>
              <a:gd name="T4" fmla="*/ 11 w 787"/>
              <a:gd name="T5" fmla="*/ 322 h 1167"/>
              <a:gd name="T6" fmla="*/ 115 w 787"/>
              <a:gd name="T7" fmla="*/ 111 h 1167"/>
              <a:gd name="T8" fmla="*/ 259 w 787"/>
              <a:gd name="T9" fmla="*/ 15 h 1167"/>
              <a:gd name="T10" fmla="*/ 403 w 787"/>
              <a:gd name="T11" fmla="*/ 0 h 1167"/>
              <a:gd name="T12" fmla="*/ 547 w 787"/>
              <a:gd name="T13" fmla="*/ 15 h 1167"/>
              <a:gd name="T14" fmla="*/ 714 w 787"/>
              <a:gd name="T15" fmla="*/ 161 h 1167"/>
              <a:gd name="T16" fmla="*/ 787 w 787"/>
              <a:gd name="T17" fmla="*/ 351 h 1167"/>
              <a:gd name="T18" fmla="*/ 787 w 787"/>
              <a:gd name="T19" fmla="*/ 1167 h 1167"/>
              <a:gd name="T20" fmla="*/ 0 w 787"/>
              <a:gd name="T21" fmla="*/ 1163 h 1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87" h="1167">
                <a:moveTo>
                  <a:pt x="0" y="1163"/>
                </a:moveTo>
                <a:cubicBezTo>
                  <a:pt x="0" y="1140"/>
                  <a:pt x="0" y="1117"/>
                  <a:pt x="0" y="1094"/>
                </a:cubicBezTo>
                <a:lnTo>
                  <a:pt x="11" y="322"/>
                </a:lnTo>
                <a:lnTo>
                  <a:pt x="115" y="111"/>
                </a:lnTo>
                <a:lnTo>
                  <a:pt x="259" y="15"/>
                </a:lnTo>
                <a:lnTo>
                  <a:pt x="403" y="0"/>
                </a:lnTo>
                <a:lnTo>
                  <a:pt x="547" y="15"/>
                </a:lnTo>
                <a:lnTo>
                  <a:pt x="714" y="161"/>
                </a:lnTo>
                <a:lnTo>
                  <a:pt x="787" y="351"/>
                </a:lnTo>
                <a:lnTo>
                  <a:pt x="787" y="1167"/>
                </a:lnTo>
                <a:lnTo>
                  <a:pt x="0" y="1163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394" name="Freeform 10" descr="Walnut"/>
          <p:cNvSpPr>
            <a:spLocks/>
          </p:cNvSpPr>
          <p:nvPr/>
        </p:nvSpPr>
        <p:spPr bwMode="auto">
          <a:xfrm>
            <a:off x="3581400" y="3024188"/>
            <a:ext cx="1020763" cy="1700212"/>
          </a:xfrm>
          <a:custGeom>
            <a:avLst/>
            <a:gdLst>
              <a:gd name="T0" fmla="*/ 0 w 787"/>
              <a:gd name="T1" fmla="*/ 1163 h 1167"/>
              <a:gd name="T2" fmla="*/ 0 w 787"/>
              <a:gd name="T3" fmla="*/ 1094 h 1167"/>
              <a:gd name="T4" fmla="*/ 11 w 787"/>
              <a:gd name="T5" fmla="*/ 322 h 1167"/>
              <a:gd name="T6" fmla="*/ 115 w 787"/>
              <a:gd name="T7" fmla="*/ 111 h 1167"/>
              <a:gd name="T8" fmla="*/ 259 w 787"/>
              <a:gd name="T9" fmla="*/ 15 h 1167"/>
              <a:gd name="T10" fmla="*/ 403 w 787"/>
              <a:gd name="T11" fmla="*/ 0 h 1167"/>
              <a:gd name="T12" fmla="*/ 547 w 787"/>
              <a:gd name="T13" fmla="*/ 15 h 1167"/>
              <a:gd name="T14" fmla="*/ 714 w 787"/>
              <a:gd name="T15" fmla="*/ 161 h 1167"/>
              <a:gd name="T16" fmla="*/ 787 w 787"/>
              <a:gd name="T17" fmla="*/ 351 h 1167"/>
              <a:gd name="T18" fmla="*/ 787 w 787"/>
              <a:gd name="T19" fmla="*/ 1167 h 1167"/>
              <a:gd name="T20" fmla="*/ 0 w 787"/>
              <a:gd name="T21" fmla="*/ 1163 h 1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87" h="1167">
                <a:moveTo>
                  <a:pt x="0" y="1163"/>
                </a:moveTo>
                <a:cubicBezTo>
                  <a:pt x="0" y="1140"/>
                  <a:pt x="0" y="1117"/>
                  <a:pt x="0" y="1094"/>
                </a:cubicBezTo>
                <a:lnTo>
                  <a:pt x="11" y="322"/>
                </a:lnTo>
                <a:lnTo>
                  <a:pt x="115" y="111"/>
                </a:lnTo>
                <a:lnTo>
                  <a:pt x="259" y="15"/>
                </a:lnTo>
                <a:lnTo>
                  <a:pt x="403" y="0"/>
                </a:lnTo>
                <a:lnTo>
                  <a:pt x="547" y="15"/>
                </a:lnTo>
                <a:lnTo>
                  <a:pt x="714" y="161"/>
                </a:lnTo>
                <a:lnTo>
                  <a:pt x="787" y="351"/>
                </a:lnTo>
                <a:lnTo>
                  <a:pt x="787" y="1167"/>
                </a:lnTo>
                <a:lnTo>
                  <a:pt x="0" y="1163"/>
                </a:lnTo>
                <a:close/>
              </a:path>
            </a:pathLst>
          </a:cu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395" name="Rectangle 11" descr="White marble"/>
          <p:cNvSpPr>
            <a:spLocks noChangeArrowheads="1"/>
          </p:cNvSpPr>
          <p:nvPr/>
        </p:nvSpPr>
        <p:spPr bwMode="auto">
          <a:xfrm>
            <a:off x="3352800" y="4724400"/>
            <a:ext cx="1447800" cy="152400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396" name="Freeform 12" descr="White marble"/>
          <p:cNvSpPr>
            <a:spLocks/>
          </p:cNvSpPr>
          <p:nvPr/>
        </p:nvSpPr>
        <p:spPr bwMode="auto">
          <a:xfrm>
            <a:off x="3200400" y="4846638"/>
            <a:ext cx="1676400" cy="182562"/>
          </a:xfrm>
          <a:custGeom>
            <a:avLst/>
            <a:gdLst>
              <a:gd name="T0" fmla="*/ 81 w 1056"/>
              <a:gd name="T1" fmla="*/ 0 h 115"/>
              <a:gd name="T2" fmla="*/ 58 w 1056"/>
              <a:gd name="T3" fmla="*/ 34 h 115"/>
              <a:gd name="T4" fmla="*/ 23 w 1056"/>
              <a:gd name="T5" fmla="*/ 57 h 115"/>
              <a:gd name="T6" fmla="*/ 12 w 1056"/>
              <a:gd name="T7" fmla="*/ 92 h 115"/>
              <a:gd name="T8" fmla="*/ 0 w 1056"/>
              <a:gd name="T9" fmla="*/ 103 h 115"/>
              <a:gd name="T10" fmla="*/ 1056 w 1056"/>
              <a:gd name="T11" fmla="*/ 115 h 115"/>
              <a:gd name="T12" fmla="*/ 1008 w 1056"/>
              <a:gd name="T13" fmla="*/ 19 h 115"/>
              <a:gd name="T14" fmla="*/ 81 w 1056"/>
              <a:gd name="T1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56" h="115">
                <a:moveTo>
                  <a:pt x="81" y="0"/>
                </a:moveTo>
                <a:cubicBezTo>
                  <a:pt x="73" y="11"/>
                  <a:pt x="68" y="24"/>
                  <a:pt x="58" y="34"/>
                </a:cubicBezTo>
                <a:cubicBezTo>
                  <a:pt x="48" y="44"/>
                  <a:pt x="32" y="46"/>
                  <a:pt x="23" y="57"/>
                </a:cubicBezTo>
                <a:cubicBezTo>
                  <a:pt x="15" y="67"/>
                  <a:pt x="17" y="81"/>
                  <a:pt x="12" y="92"/>
                </a:cubicBezTo>
                <a:cubicBezTo>
                  <a:pt x="10" y="97"/>
                  <a:pt x="4" y="99"/>
                  <a:pt x="0" y="103"/>
                </a:cubicBezTo>
                <a:lnTo>
                  <a:pt x="1056" y="115"/>
                </a:lnTo>
                <a:lnTo>
                  <a:pt x="1008" y="19"/>
                </a:lnTo>
                <a:lnTo>
                  <a:pt x="81" y="0"/>
                </a:lnTo>
                <a:close/>
              </a:path>
            </a:pathLst>
          </a:cu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397" name="Rectangle 13" descr="White marble"/>
          <p:cNvSpPr>
            <a:spLocks noChangeArrowheads="1"/>
          </p:cNvSpPr>
          <p:nvPr/>
        </p:nvSpPr>
        <p:spPr bwMode="auto">
          <a:xfrm>
            <a:off x="3200400" y="5010150"/>
            <a:ext cx="1676400" cy="171450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398" name="Freeform 14" descr="White marble"/>
          <p:cNvSpPr>
            <a:spLocks/>
          </p:cNvSpPr>
          <p:nvPr/>
        </p:nvSpPr>
        <p:spPr bwMode="auto">
          <a:xfrm>
            <a:off x="3057525" y="5172075"/>
            <a:ext cx="1905000" cy="152400"/>
          </a:xfrm>
          <a:custGeom>
            <a:avLst/>
            <a:gdLst>
              <a:gd name="T0" fmla="*/ 81 w 1056"/>
              <a:gd name="T1" fmla="*/ 0 h 115"/>
              <a:gd name="T2" fmla="*/ 58 w 1056"/>
              <a:gd name="T3" fmla="*/ 34 h 115"/>
              <a:gd name="T4" fmla="*/ 23 w 1056"/>
              <a:gd name="T5" fmla="*/ 57 h 115"/>
              <a:gd name="T6" fmla="*/ 12 w 1056"/>
              <a:gd name="T7" fmla="*/ 92 h 115"/>
              <a:gd name="T8" fmla="*/ 0 w 1056"/>
              <a:gd name="T9" fmla="*/ 103 h 115"/>
              <a:gd name="T10" fmla="*/ 1056 w 1056"/>
              <a:gd name="T11" fmla="*/ 115 h 115"/>
              <a:gd name="T12" fmla="*/ 1008 w 1056"/>
              <a:gd name="T13" fmla="*/ 19 h 115"/>
              <a:gd name="T14" fmla="*/ 81 w 1056"/>
              <a:gd name="T1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56" h="115">
                <a:moveTo>
                  <a:pt x="81" y="0"/>
                </a:moveTo>
                <a:cubicBezTo>
                  <a:pt x="73" y="11"/>
                  <a:pt x="68" y="24"/>
                  <a:pt x="58" y="34"/>
                </a:cubicBezTo>
                <a:cubicBezTo>
                  <a:pt x="48" y="44"/>
                  <a:pt x="32" y="46"/>
                  <a:pt x="23" y="57"/>
                </a:cubicBezTo>
                <a:cubicBezTo>
                  <a:pt x="15" y="67"/>
                  <a:pt x="17" y="81"/>
                  <a:pt x="12" y="92"/>
                </a:cubicBezTo>
                <a:cubicBezTo>
                  <a:pt x="10" y="97"/>
                  <a:pt x="4" y="99"/>
                  <a:pt x="0" y="103"/>
                </a:cubicBezTo>
                <a:lnTo>
                  <a:pt x="1056" y="115"/>
                </a:lnTo>
                <a:lnTo>
                  <a:pt x="1008" y="19"/>
                </a:lnTo>
                <a:lnTo>
                  <a:pt x="81" y="0"/>
                </a:lnTo>
                <a:close/>
              </a:path>
            </a:pathLst>
          </a:cu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399" name="Rectangle 15" descr="White marble"/>
          <p:cNvSpPr>
            <a:spLocks noChangeArrowheads="1"/>
          </p:cNvSpPr>
          <p:nvPr/>
        </p:nvSpPr>
        <p:spPr bwMode="auto">
          <a:xfrm>
            <a:off x="3057525" y="5305425"/>
            <a:ext cx="1905000" cy="152400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400" name="Rectangle 16" descr="Oak"/>
          <p:cNvSpPr>
            <a:spLocks noChangeArrowheads="1"/>
          </p:cNvSpPr>
          <p:nvPr/>
        </p:nvSpPr>
        <p:spPr bwMode="auto">
          <a:xfrm>
            <a:off x="5105400" y="4648200"/>
            <a:ext cx="3276600" cy="381000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6401" name="Group 17"/>
          <p:cNvGrpSpPr>
            <a:grpSpLocks/>
          </p:cNvGrpSpPr>
          <p:nvPr/>
        </p:nvGrpSpPr>
        <p:grpSpPr bwMode="auto">
          <a:xfrm>
            <a:off x="7620000" y="4191000"/>
            <a:ext cx="381000" cy="1524000"/>
            <a:chOff x="4800" y="2640"/>
            <a:chExt cx="288" cy="960"/>
          </a:xfrm>
        </p:grpSpPr>
        <p:sp>
          <p:nvSpPr>
            <p:cNvPr id="16402" name="Rectangle 18" descr="Medium wood"/>
            <p:cNvSpPr>
              <a:spLocks noChangeArrowheads="1"/>
            </p:cNvSpPr>
            <p:nvPr/>
          </p:nvSpPr>
          <p:spPr bwMode="auto">
            <a:xfrm>
              <a:off x="4800" y="2880"/>
              <a:ext cx="288" cy="720"/>
            </a:xfrm>
            <a:prstGeom prst="rect">
              <a:avLst/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403" name="AutoShape 19" descr="Medium wood"/>
            <p:cNvSpPr>
              <a:spLocks noChangeArrowheads="1"/>
            </p:cNvSpPr>
            <p:nvPr/>
          </p:nvSpPr>
          <p:spPr bwMode="auto">
            <a:xfrm>
              <a:off x="4800" y="2640"/>
              <a:ext cx="288" cy="240"/>
            </a:xfrm>
            <a:prstGeom prst="triangle">
              <a:avLst>
                <a:gd name="adj" fmla="val 50000"/>
              </a:avLst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16404" name="Group 20"/>
          <p:cNvGrpSpPr>
            <a:grpSpLocks/>
          </p:cNvGrpSpPr>
          <p:nvPr/>
        </p:nvGrpSpPr>
        <p:grpSpPr bwMode="auto">
          <a:xfrm>
            <a:off x="6248400" y="4191000"/>
            <a:ext cx="381000" cy="1524000"/>
            <a:chOff x="4800" y="2640"/>
            <a:chExt cx="288" cy="960"/>
          </a:xfrm>
        </p:grpSpPr>
        <p:sp>
          <p:nvSpPr>
            <p:cNvPr id="16405" name="Rectangle 21" descr="Medium wood"/>
            <p:cNvSpPr>
              <a:spLocks noChangeArrowheads="1"/>
            </p:cNvSpPr>
            <p:nvPr/>
          </p:nvSpPr>
          <p:spPr bwMode="auto">
            <a:xfrm>
              <a:off x="4800" y="2880"/>
              <a:ext cx="288" cy="720"/>
            </a:xfrm>
            <a:prstGeom prst="rect">
              <a:avLst/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406" name="AutoShape 22" descr="Medium wood"/>
            <p:cNvSpPr>
              <a:spLocks noChangeArrowheads="1"/>
            </p:cNvSpPr>
            <p:nvPr/>
          </p:nvSpPr>
          <p:spPr bwMode="auto">
            <a:xfrm>
              <a:off x="4800" y="2640"/>
              <a:ext cx="288" cy="240"/>
            </a:xfrm>
            <a:prstGeom prst="triangle">
              <a:avLst>
                <a:gd name="adj" fmla="val 50000"/>
              </a:avLst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16407" name="Group 23"/>
          <p:cNvGrpSpPr>
            <a:grpSpLocks/>
          </p:cNvGrpSpPr>
          <p:nvPr/>
        </p:nvGrpSpPr>
        <p:grpSpPr bwMode="auto">
          <a:xfrm>
            <a:off x="5562600" y="4191000"/>
            <a:ext cx="381000" cy="1524000"/>
            <a:chOff x="4800" y="2640"/>
            <a:chExt cx="288" cy="960"/>
          </a:xfrm>
        </p:grpSpPr>
        <p:sp>
          <p:nvSpPr>
            <p:cNvPr id="16408" name="Rectangle 24" descr="Medium wood"/>
            <p:cNvSpPr>
              <a:spLocks noChangeArrowheads="1"/>
            </p:cNvSpPr>
            <p:nvPr/>
          </p:nvSpPr>
          <p:spPr bwMode="auto">
            <a:xfrm>
              <a:off x="4800" y="2880"/>
              <a:ext cx="288" cy="720"/>
            </a:xfrm>
            <a:prstGeom prst="rect">
              <a:avLst/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409" name="AutoShape 25" descr="Medium wood"/>
            <p:cNvSpPr>
              <a:spLocks noChangeArrowheads="1"/>
            </p:cNvSpPr>
            <p:nvPr/>
          </p:nvSpPr>
          <p:spPr bwMode="auto">
            <a:xfrm>
              <a:off x="4800" y="2640"/>
              <a:ext cx="288" cy="240"/>
            </a:xfrm>
            <a:prstGeom prst="triangle">
              <a:avLst>
                <a:gd name="adj" fmla="val 50000"/>
              </a:avLst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6410" name="AutoShape 26"/>
          <p:cNvSpPr>
            <a:spLocks noChangeArrowheads="1"/>
          </p:cNvSpPr>
          <p:nvPr/>
        </p:nvSpPr>
        <p:spPr bwMode="auto">
          <a:xfrm>
            <a:off x="609600" y="1371600"/>
            <a:ext cx="2438400" cy="2895600"/>
          </a:xfrm>
          <a:prstGeom prst="cloudCallout">
            <a:avLst>
              <a:gd name="adj1" fmla="val -14519"/>
              <a:gd name="adj2" fmla="val 30755"/>
            </a:avLst>
          </a:pr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vi-VN">
              <a:latin typeface="Arial" charset="0"/>
            </a:endParaRPr>
          </a:p>
        </p:txBody>
      </p:sp>
      <p:sp>
        <p:nvSpPr>
          <p:cNvPr id="16411" name="Freeform 27"/>
          <p:cNvSpPr>
            <a:spLocks/>
          </p:cNvSpPr>
          <p:nvPr/>
        </p:nvSpPr>
        <p:spPr bwMode="auto">
          <a:xfrm>
            <a:off x="2514600" y="1609725"/>
            <a:ext cx="4191000" cy="1077913"/>
          </a:xfrm>
          <a:custGeom>
            <a:avLst/>
            <a:gdLst>
              <a:gd name="T0" fmla="*/ 351 w 2640"/>
              <a:gd name="T1" fmla="*/ 0 h 679"/>
              <a:gd name="T2" fmla="*/ 639 w 2640"/>
              <a:gd name="T3" fmla="*/ 11 h 679"/>
              <a:gd name="T4" fmla="*/ 2206 w 2640"/>
              <a:gd name="T5" fmla="*/ 23 h 679"/>
              <a:gd name="T6" fmla="*/ 2640 w 2640"/>
              <a:gd name="T7" fmla="*/ 618 h 679"/>
              <a:gd name="T8" fmla="*/ 2483 w 2640"/>
              <a:gd name="T9" fmla="*/ 679 h 679"/>
              <a:gd name="T10" fmla="*/ 2298 w 2640"/>
              <a:gd name="T11" fmla="*/ 668 h 679"/>
              <a:gd name="T12" fmla="*/ 2160 w 2640"/>
              <a:gd name="T13" fmla="*/ 599 h 679"/>
              <a:gd name="T14" fmla="*/ 2068 w 2640"/>
              <a:gd name="T15" fmla="*/ 656 h 679"/>
              <a:gd name="T16" fmla="*/ 1941 w 2640"/>
              <a:gd name="T17" fmla="*/ 679 h 679"/>
              <a:gd name="T18" fmla="*/ 1824 w 2640"/>
              <a:gd name="T19" fmla="*/ 666 h 679"/>
              <a:gd name="T20" fmla="*/ 1728 w 2640"/>
              <a:gd name="T21" fmla="*/ 570 h 679"/>
              <a:gd name="T22" fmla="*/ 1607 w 2640"/>
              <a:gd name="T23" fmla="*/ 645 h 679"/>
              <a:gd name="T24" fmla="*/ 1503 w 2640"/>
              <a:gd name="T25" fmla="*/ 679 h 679"/>
              <a:gd name="T26" fmla="*/ 1423 w 2640"/>
              <a:gd name="T27" fmla="*/ 668 h 679"/>
              <a:gd name="T28" fmla="*/ 1344 w 2640"/>
              <a:gd name="T29" fmla="*/ 618 h 679"/>
              <a:gd name="T30" fmla="*/ 1248 w 2640"/>
              <a:gd name="T31" fmla="*/ 570 h 679"/>
              <a:gd name="T32" fmla="*/ 1152 w 2640"/>
              <a:gd name="T33" fmla="*/ 618 h 679"/>
              <a:gd name="T34" fmla="*/ 1104 w 2640"/>
              <a:gd name="T35" fmla="*/ 666 h 679"/>
              <a:gd name="T36" fmla="*/ 1008 w 2640"/>
              <a:gd name="T37" fmla="*/ 666 h 679"/>
              <a:gd name="T38" fmla="*/ 912 w 2640"/>
              <a:gd name="T39" fmla="*/ 618 h 679"/>
              <a:gd name="T40" fmla="*/ 816 w 2640"/>
              <a:gd name="T41" fmla="*/ 570 h 679"/>
              <a:gd name="T42" fmla="*/ 720 w 2640"/>
              <a:gd name="T43" fmla="*/ 622 h 679"/>
              <a:gd name="T44" fmla="*/ 624 w 2640"/>
              <a:gd name="T45" fmla="*/ 666 h 679"/>
              <a:gd name="T46" fmla="*/ 513 w 2640"/>
              <a:gd name="T47" fmla="*/ 656 h 679"/>
              <a:gd name="T48" fmla="*/ 384 w 2640"/>
              <a:gd name="T49" fmla="*/ 570 h 679"/>
              <a:gd name="T50" fmla="*/ 240 w 2640"/>
              <a:gd name="T51" fmla="*/ 618 h 679"/>
              <a:gd name="T52" fmla="*/ 96 w 2640"/>
              <a:gd name="T53" fmla="*/ 618 h 679"/>
              <a:gd name="T54" fmla="*/ 0 w 2640"/>
              <a:gd name="T55" fmla="*/ 570 h 679"/>
              <a:gd name="T56" fmla="*/ 351 w 2640"/>
              <a:gd name="T57" fmla="*/ 0 h 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640" h="679">
                <a:moveTo>
                  <a:pt x="351" y="0"/>
                </a:moveTo>
                <a:cubicBezTo>
                  <a:pt x="608" y="23"/>
                  <a:pt x="335" y="8"/>
                  <a:pt x="639" y="11"/>
                </a:cubicBezTo>
                <a:lnTo>
                  <a:pt x="2206" y="23"/>
                </a:lnTo>
                <a:lnTo>
                  <a:pt x="2640" y="618"/>
                </a:lnTo>
                <a:lnTo>
                  <a:pt x="2483" y="679"/>
                </a:lnTo>
                <a:lnTo>
                  <a:pt x="2298" y="668"/>
                </a:lnTo>
                <a:lnTo>
                  <a:pt x="2160" y="599"/>
                </a:lnTo>
                <a:lnTo>
                  <a:pt x="2068" y="656"/>
                </a:lnTo>
                <a:lnTo>
                  <a:pt x="1941" y="679"/>
                </a:lnTo>
                <a:lnTo>
                  <a:pt x="1824" y="666"/>
                </a:lnTo>
                <a:lnTo>
                  <a:pt x="1728" y="570"/>
                </a:lnTo>
                <a:lnTo>
                  <a:pt x="1607" y="645"/>
                </a:lnTo>
                <a:lnTo>
                  <a:pt x="1503" y="679"/>
                </a:lnTo>
                <a:lnTo>
                  <a:pt x="1423" y="668"/>
                </a:lnTo>
                <a:lnTo>
                  <a:pt x="1344" y="618"/>
                </a:lnTo>
                <a:lnTo>
                  <a:pt x="1248" y="570"/>
                </a:lnTo>
                <a:lnTo>
                  <a:pt x="1152" y="618"/>
                </a:lnTo>
                <a:lnTo>
                  <a:pt x="1104" y="666"/>
                </a:lnTo>
                <a:lnTo>
                  <a:pt x="1008" y="666"/>
                </a:lnTo>
                <a:lnTo>
                  <a:pt x="912" y="618"/>
                </a:lnTo>
                <a:lnTo>
                  <a:pt x="816" y="570"/>
                </a:lnTo>
                <a:lnTo>
                  <a:pt x="720" y="622"/>
                </a:lnTo>
                <a:lnTo>
                  <a:pt x="624" y="666"/>
                </a:lnTo>
                <a:lnTo>
                  <a:pt x="513" y="656"/>
                </a:lnTo>
                <a:lnTo>
                  <a:pt x="384" y="570"/>
                </a:lnTo>
                <a:lnTo>
                  <a:pt x="240" y="618"/>
                </a:lnTo>
                <a:lnTo>
                  <a:pt x="96" y="618"/>
                </a:lnTo>
                <a:lnTo>
                  <a:pt x="0" y="570"/>
                </a:lnTo>
                <a:lnTo>
                  <a:pt x="351" y="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412" name="Freeform 28"/>
          <p:cNvSpPr>
            <a:spLocks/>
          </p:cNvSpPr>
          <p:nvPr/>
        </p:nvSpPr>
        <p:spPr bwMode="auto">
          <a:xfrm>
            <a:off x="990600" y="2133600"/>
            <a:ext cx="1295400" cy="3657600"/>
          </a:xfrm>
          <a:custGeom>
            <a:avLst/>
            <a:gdLst>
              <a:gd name="T0" fmla="*/ 217 w 816"/>
              <a:gd name="T1" fmla="*/ 2077 h 2304"/>
              <a:gd name="T2" fmla="*/ 252 w 816"/>
              <a:gd name="T3" fmla="*/ 2020 h 2304"/>
              <a:gd name="T4" fmla="*/ 288 w 816"/>
              <a:gd name="T5" fmla="*/ 1824 h 2304"/>
              <a:gd name="T6" fmla="*/ 336 w 816"/>
              <a:gd name="T7" fmla="*/ 1488 h 2304"/>
              <a:gd name="T8" fmla="*/ 336 w 816"/>
              <a:gd name="T9" fmla="*/ 1248 h 2304"/>
              <a:gd name="T10" fmla="*/ 336 w 816"/>
              <a:gd name="T11" fmla="*/ 1152 h 2304"/>
              <a:gd name="T12" fmla="*/ 288 w 816"/>
              <a:gd name="T13" fmla="*/ 960 h 2304"/>
              <a:gd name="T14" fmla="*/ 192 w 816"/>
              <a:gd name="T15" fmla="*/ 864 h 2304"/>
              <a:gd name="T16" fmla="*/ 48 w 816"/>
              <a:gd name="T17" fmla="*/ 768 h 2304"/>
              <a:gd name="T18" fmla="*/ 0 w 816"/>
              <a:gd name="T19" fmla="*/ 672 h 2304"/>
              <a:gd name="T20" fmla="*/ 48 w 816"/>
              <a:gd name="T21" fmla="*/ 624 h 2304"/>
              <a:gd name="T22" fmla="*/ 240 w 816"/>
              <a:gd name="T23" fmla="*/ 768 h 2304"/>
              <a:gd name="T24" fmla="*/ 384 w 816"/>
              <a:gd name="T25" fmla="*/ 816 h 2304"/>
              <a:gd name="T26" fmla="*/ 336 w 816"/>
              <a:gd name="T27" fmla="*/ 672 h 2304"/>
              <a:gd name="T28" fmla="*/ 288 w 816"/>
              <a:gd name="T29" fmla="*/ 480 h 2304"/>
              <a:gd name="T30" fmla="*/ 192 w 816"/>
              <a:gd name="T31" fmla="*/ 336 h 2304"/>
              <a:gd name="T32" fmla="*/ 96 w 816"/>
              <a:gd name="T33" fmla="*/ 240 h 2304"/>
              <a:gd name="T34" fmla="*/ 192 w 816"/>
              <a:gd name="T35" fmla="*/ 192 h 2304"/>
              <a:gd name="T36" fmla="*/ 288 w 816"/>
              <a:gd name="T37" fmla="*/ 240 h 2304"/>
              <a:gd name="T38" fmla="*/ 336 w 816"/>
              <a:gd name="T39" fmla="*/ 288 h 2304"/>
              <a:gd name="T40" fmla="*/ 432 w 816"/>
              <a:gd name="T41" fmla="*/ 192 h 2304"/>
              <a:gd name="T42" fmla="*/ 528 w 816"/>
              <a:gd name="T43" fmla="*/ 48 h 2304"/>
              <a:gd name="T44" fmla="*/ 576 w 816"/>
              <a:gd name="T45" fmla="*/ 0 h 2304"/>
              <a:gd name="T46" fmla="*/ 624 w 816"/>
              <a:gd name="T47" fmla="*/ 48 h 2304"/>
              <a:gd name="T48" fmla="*/ 576 w 816"/>
              <a:gd name="T49" fmla="*/ 144 h 2304"/>
              <a:gd name="T50" fmla="*/ 480 w 816"/>
              <a:gd name="T51" fmla="*/ 240 h 2304"/>
              <a:gd name="T52" fmla="*/ 384 w 816"/>
              <a:gd name="T53" fmla="*/ 384 h 2304"/>
              <a:gd name="T54" fmla="*/ 432 w 816"/>
              <a:gd name="T55" fmla="*/ 576 h 2304"/>
              <a:gd name="T56" fmla="*/ 480 w 816"/>
              <a:gd name="T57" fmla="*/ 720 h 2304"/>
              <a:gd name="T58" fmla="*/ 528 w 816"/>
              <a:gd name="T59" fmla="*/ 624 h 2304"/>
              <a:gd name="T60" fmla="*/ 624 w 816"/>
              <a:gd name="T61" fmla="*/ 480 h 2304"/>
              <a:gd name="T62" fmla="*/ 672 w 816"/>
              <a:gd name="T63" fmla="*/ 432 h 2304"/>
              <a:gd name="T64" fmla="*/ 768 w 816"/>
              <a:gd name="T65" fmla="*/ 528 h 2304"/>
              <a:gd name="T66" fmla="*/ 672 w 816"/>
              <a:gd name="T67" fmla="*/ 624 h 2304"/>
              <a:gd name="T68" fmla="*/ 624 w 816"/>
              <a:gd name="T69" fmla="*/ 768 h 2304"/>
              <a:gd name="T70" fmla="*/ 576 w 816"/>
              <a:gd name="T71" fmla="*/ 960 h 2304"/>
              <a:gd name="T72" fmla="*/ 528 w 816"/>
              <a:gd name="T73" fmla="*/ 1296 h 2304"/>
              <a:gd name="T74" fmla="*/ 576 w 816"/>
              <a:gd name="T75" fmla="*/ 1584 h 2304"/>
              <a:gd name="T76" fmla="*/ 624 w 816"/>
              <a:gd name="T77" fmla="*/ 1872 h 2304"/>
              <a:gd name="T78" fmla="*/ 720 w 816"/>
              <a:gd name="T79" fmla="*/ 2064 h 2304"/>
              <a:gd name="T80" fmla="*/ 768 w 816"/>
              <a:gd name="T81" fmla="*/ 2160 h 2304"/>
              <a:gd name="T82" fmla="*/ 816 w 816"/>
              <a:gd name="T83" fmla="*/ 2208 h 2304"/>
              <a:gd name="T84" fmla="*/ 720 w 816"/>
              <a:gd name="T85" fmla="*/ 2160 h 2304"/>
              <a:gd name="T86" fmla="*/ 624 w 816"/>
              <a:gd name="T87" fmla="*/ 2064 h 2304"/>
              <a:gd name="T88" fmla="*/ 576 w 816"/>
              <a:gd name="T89" fmla="*/ 2208 h 2304"/>
              <a:gd name="T90" fmla="*/ 528 w 816"/>
              <a:gd name="T91" fmla="*/ 2304 h 2304"/>
              <a:gd name="T92" fmla="*/ 528 w 816"/>
              <a:gd name="T93" fmla="*/ 2160 h 2304"/>
              <a:gd name="T94" fmla="*/ 432 w 816"/>
              <a:gd name="T95" fmla="*/ 2160 h 2304"/>
              <a:gd name="T96" fmla="*/ 288 w 816"/>
              <a:gd name="T97" fmla="*/ 2256 h 2304"/>
              <a:gd name="T98" fmla="*/ 336 w 816"/>
              <a:gd name="T99" fmla="*/ 2112 h 2304"/>
              <a:gd name="T100" fmla="*/ 96 w 816"/>
              <a:gd name="T101" fmla="*/ 2208 h 2304"/>
              <a:gd name="T102" fmla="*/ 144 w 816"/>
              <a:gd name="T103" fmla="*/ 2112 h 2304"/>
              <a:gd name="T104" fmla="*/ 217 w 816"/>
              <a:gd name="T105" fmla="*/ 2077 h 2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16" h="2304">
                <a:moveTo>
                  <a:pt x="217" y="2077"/>
                </a:moveTo>
                <a:cubicBezTo>
                  <a:pt x="267" y="2061"/>
                  <a:pt x="252" y="2078"/>
                  <a:pt x="252" y="2020"/>
                </a:cubicBezTo>
                <a:lnTo>
                  <a:pt x="288" y="1824"/>
                </a:lnTo>
                <a:lnTo>
                  <a:pt x="336" y="1488"/>
                </a:lnTo>
                <a:lnTo>
                  <a:pt x="336" y="1248"/>
                </a:lnTo>
                <a:lnTo>
                  <a:pt x="336" y="1152"/>
                </a:lnTo>
                <a:lnTo>
                  <a:pt x="288" y="960"/>
                </a:lnTo>
                <a:lnTo>
                  <a:pt x="192" y="864"/>
                </a:lnTo>
                <a:lnTo>
                  <a:pt x="48" y="768"/>
                </a:lnTo>
                <a:lnTo>
                  <a:pt x="0" y="672"/>
                </a:lnTo>
                <a:lnTo>
                  <a:pt x="48" y="624"/>
                </a:lnTo>
                <a:lnTo>
                  <a:pt x="240" y="768"/>
                </a:lnTo>
                <a:lnTo>
                  <a:pt x="384" y="816"/>
                </a:lnTo>
                <a:lnTo>
                  <a:pt x="336" y="672"/>
                </a:lnTo>
                <a:lnTo>
                  <a:pt x="288" y="480"/>
                </a:lnTo>
                <a:lnTo>
                  <a:pt x="192" y="336"/>
                </a:lnTo>
                <a:lnTo>
                  <a:pt x="96" y="240"/>
                </a:lnTo>
                <a:lnTo>
                  <a:pt x="192" y="192"/>
                </a:lnTo>
                <a:lnTo>
                  <a:pt x="288" y="240"/>
                </a:lnTo>
                <a:lnTo>
                  <a:pt x="336" y="288"/>
                </a:lnTo>
                <a:lnTo>
                  <a:pt x="432" y="192"/>
                </a:lnTo>
                <a:lnTo>
                  <a:pt x="528" y="48"/>
                </a:lnTo>
                <a:lnTo>
                  <a:pt x="576" y="0"/>
                </a:lnTo>
                <a:lnTo>
                  <a:pt x="624" y="48"/>
                </a:lnTo>
                <a:lnTo>
                  <a:pt x="576" y="144"/>
                </a:lnTo>
                <a:lnTo>
                  <a:pt x="480" y="240"/>
                </a:lnTo>
                <a:lnTo>
                  <a:pt x="384" y="384"/>
                </a:lnTo>
                <a:lnTo>
                  <a:pt x="432" y="576"/>
                </a:lnTo>
                <a:lnTo>
                  <a:pt x="480" y="720"/>
                </a:lnTo>
                <a:lnTo>
                  <a:pt x="528" y="624"/>
                </a:lnTo>
                <a:lnTo>
                  <a:pt x="624" y="480"/>
                </a:lnTo>
                <a:lnTo>
                  <a:pt x="672" y="432"/>
                </a:lnTo>
                <a:lnTo>
                  <a:pt x="768" y="528"/>
                </a:lnTo>
                <a:lnTo>
                  <a:pt x="672" y="624"/>
                </a:lnTo>
                <a:lnTo>
                  <a:pt x="624" y="768"/>
                </a:lnTo>
                <a:lnTo>
                  <a:pt x="576" y="960"/>
                </a:lnTo>
                <a:lnTo>
                  <a:pt x="528" y="1296"/>
                </a:lnTo>
                <a:lnTo>
                  <a:pt x="576" y="1584"/>
                </a:lnTo>
                <a:lnTo>
                  <a:pt x="624" y="1872"/>
                </a:lnTo>
                <a:lnTo>
                  <a:pt x="720" y="2064"/>
                </a:lnTo>
                <a:lnTo>
                  <a:pt x="768" y="2160"/>
                </a:lnTo>
                <a:lnTo>
                  <a:pt x="816" y="2208"/>
                </a:lnTo>
                <a:lnTo>
                  <a:pt x="720" y="2160"/>
                </a:lnTo>
                <a:lnTo>
                  <a:pt x="624" y="2064"/>
                </a:lnTo>
                <a:lnTo>
                  <a:pt x="576" y="2208"/>
                </a:lnTo>
                <a:lnTo>
                  <a:pt x="528" y="2304"/>
                </a:lnTo>
                <a:lnTo>
                  <a:pt x="528" y="2160"/>
                </a:lnTo>
                <a:lnTo>
                  <a:pt x="432" y="2160"/>
                </a:lnTo>
                <a:lnTo>
                  <a:pt x="288" y="2256"/>
                </a:lnTo>
                <a:lnTo>
                  <a:pt x="336" y="2112"/>
                </a:lnTo>
                <a:lnTo>
                  <a:pt x="96" y="2208"/>
                </a:lnTo>
                <a:lnTo>
                  <a:pt x="144" y="2112"/>
                </a:lnTo>
                <a:lnTo>
                  <a:pt x="217" y="2077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413" name="AutoShape 29"/>
          <p:cNvSpPr>
            <a:spLocks noChangeArrowheads="1"/>
          </p:cNvSpPr>
          <p:nvPr/>
        </p:nvSpPr>
        <p:spPr bwMode="auto">
          <a:xfrm>
            <a:off x="7772400" y="304800"/>
            <a:ext cx="1143000" cy="1143000"/>
          </a:xfrm>
          <a:prstGeom prst="sun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414" name="AutoShape 30"/>
          <p:cNvSpPr>
            <a:spLocks noChangeArrowheads="1"/>
          </p:cNvSpPr>
          <p:nvPr/>
        </p:nvSpPr>
        <p:spPr bwMode="auto">
          <a:xfrm>
            <a:off x="1447800" y="76200"/>
            <a:ext cx="2667000" cy="990600"/>
          </a:xfrm>
          <a:prstGeom prst="cloudCallout">
            <a:avLst>
              <a:gd name="adj1" fmla="val -23870"/>
              <a:gd name="adj2" fmla="val 27565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vi-VN">
              <a:latin typeface="Arial" charset="0"/>
            </a:endParaRPr>
          </a:p>
        </p:txBody>
      </p:sp>
      <p:sp>
        <p:nvSpPr>
          <p:cNvPr id="16415" name="AutoShape 31"/>
          <p:cNvSpPr>
            <a:spLocks noChangeArrowheads="1"/>
          </p:cNvSpPr>
          <p:nvPr/>
        </p:nvSpPr>
        <p:spPr bwMode="auto">
          <a:xfrm>
            <a:off x="5410200" y="381000"/>
            <a:ext cx="1752600" cy="685800"/>
          </a:xfrm>
          <a:prstGeom prst="cloudCallout">
            <a:avLst>
              <a:gd name="adj1" fmla="val 3440"/>
              <a:gd name="adj2" fmla="val 35185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vi-VN">
              <a:latin typeface="Arial" charset="0"/>
            </a:endParaRPr>
          </a:p>
        </p:txBody>
      </p:sp>
      <p:pic>
        <p:nvPicPr>
          <p:cNvPr id="16416" name="Picture 32" descr="aninature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915025"/>
            <a:ext cx="9525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417" name="Picture 33" descr="Flower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990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418" name="Picture 34" descr="Flower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419600"/>
            <a:ext cx="1219200" cy="118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419" name="Picture 35" descr="Flowers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181600"/>
            <a:ext cx="79692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420" name="Picture 36" descr="Tree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7888" y="1295400"/>
            <a:ext cx="1154112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6421" name="Group 37"/>
          <p:cNvGrpSpPr>
            <a:grpSpLocks/>
          </p:cNvGrpSpPr>
          <p:nvPr/>
        </p:nvGrpSpPr>
        <p:grpSpPr bwMode="auto">
          <a:xfrm>
            <a:off x="2819400" y="2209800"/>
            <a:ext cx="2895600" cy="3276600"/>
            <a:chOff x="1104" y="-24"/>
            <a:chExt cx="3211" cy="4344"/>
          </a:xfrm>
        </p:grpSpPr>
        <p:pic>
          <p:nvPicPr>
            <p:cNvPr id="16422" name="Picture 38" descr="Untitled-5 copy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-24"/>
              <a:ext cx="3211" cy="4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423" name="Freeform 39"/>
            <p:cNvSpPr>
              <a:spLocks/>
            </p:cNvSpPr>
            <p:nvPr/>
          </p:nvSpPr>
          <p:spPr bwMode="auto">
            <a:xfrm>
              <a:off x="2688" y="864"/>
              <a:ext cx="324" cy="226"/>
            </a:xfrm>
            <a:custGeom>
              <a:avLst/>
              <a:gdLst>
                <a:gd name="T0" fmla="*/ 36 w 324"/>
                <a:gd name="T1" fmla="*/ 30 h 226"/>
                <a:gd name="T2" fmla="*/ 168 w 324"/>
                <a:gd name="T3" fmla="*/ 30 h 226"/>
                <a:gd name="T4" fmla="*/ 204 w 324"/>
                <a:gd name="T5" fmla="*/ 42 h 226"/>
                <a:gd name="T6" fmla="*/ 240 w 324"/>
                <a:gd name="T7" fmla="*/ 66 h 226"/>
                <a:gd name="T8" fmla="*/ 324 w 324"/>
                <a:gd name="T9" fmla="*/ 192 h 226"/>
                <a:gd name="T10" fmla="*/ 216 w 324"/>
                <a:gd name="T11" fmla="*/ 186 h 226"/>
                <a:gd name="T12" fmla="*/ 168 w 324"/>
                <a:gd name="T13" fmla="*/ 144 h 226"/>
                <a:gd name="T14" fmla="*/ 174 w 324"/>
                <a:gd name="T15" fmla="*/ 198 h 226"/>
                <a:gd name="T16" fmla="*/ 180 w 324"/>
                <a:gd name="T17" fmla="*/ 216 h 226"/>
                <a:gd name="T18" fmla="*/ 108 w 324"/>
                <a:gd name="T19" fmla="*/ 198 h 226"/>
                <a:gd name="T20" fmla="*/ 78 w 324"/>
                <a:gd name="T21" fmla="*/ 144 h 226"/>
                <a:gd name="T22" fmla="*/ 24 w 324"/>
                <a:gd name="T23" fmla="*/ 162 h 226"/>
                <a:gd name="T24" fmla="*/ 0 w 324"/>
                <a:gd name="T25" fmla="*/ 120 h 226"/>
                <a:gd name="T26" fmla="*/ 30 w 324"/>
                <a:gd name="T27" fmla="*/ 60 h 226"/>
                <a:gd name="T28" fmla="*/ 36 w 324"/>
                <a:gd name="T29" fmla="*/ 3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4" h="226">
                  <a:moveTo>
                    <a:pt x="36" y="30"/>
                  </a:moveTo>
                  <a:cubicBezTo>
                    <a:pt x="81" y="0"/>
                    <a:pt x="108" y="26"/>
                    <a:pt x="168" y="30"/>
                  </a:cubicBezTo>
                  <a:cubicBezTo>
                    <a:pt x="180" y="34"/>
                    <a:pt x="192" y="38"/>
                    <a:pt x="204" y="42"/>
                  </a:cubicBezTo>
                  <a:cubicBezTo>
                    <a:pt x="218" y="47"/>
                    <a:pt x="240" y="66"/>
                    <a:pt x="240" y="66"/>
                  </a:cubicBezTo>
                  <a:cubicBezTo>
                    <a:pt x="256" y="114"/>
                    <a:pt x="307" y="142"/>
                    <a:pt x="324" y="192"/>
                  </a:cubicBezTo>
                  <a:cubicBezTo>
                    <a:pt x="287" y="199"/>
                    <a:pt x="253" y="198"/>
                    <a:pt x="216" y="186"/>
                  </a:cubicBezTo>
                  <a:cubicBezTo>
                    <a:pt x="198" y="168"/>
                    <a:pt x="192" y="152"/>
                    <a:pt x="168" y="144"/>
                  </a:cubicBezTo>
                  <a:cubicBezTo>
                    <a:pt x="158" y="174"/>
                    <a:pt x="160" y="156"/>
                    <a:pt x="174" y="198"/>
                  </a:cubicBezTo>
                  <a:cubicBezTo>
                    <a:pt x="176" y="204"/>
                    <a:pt x="180" y="216"/>
                    <a:pt x="180" y="216"/>
                  </a:cubicBezTo>
                  <a:cubicBezTo>
                    <a:pt x="151" y="226"/>
                    <a:pt x="131" y="214"/>
                    <a:pt x="108" y="198"/>
                  </a:cubicBezTo>
                  <a:cubicBezTo>
                    <a:pt x="80" y="157"/>
                    <a:pt x="89" y="176"/>
                    <a:pt x="78" y="144"/>
                  </a:cubicBezTo>
                  <a:cubicBezTo>
                    <a:pt x="61" y="170"/>
                    <a:pt x="54" y="169"/>
                    <a:pt x="24" y="162"/>
                  </a:cubicBezTo>
                  <a:cubicBezTo>
                    <a:pt x="20" y="156"/>
                    <a:pt x="1" y="127"/>
                    <a:pt x="0" y="120"/>
                  </a:cubicBezTo>
                  <a:cubicBezTo>
                    <a:pt x="3" y="104"/>
                    <a:pt x="24" y="75"/>
                    <a:pt x="30" y="60"/>
                  </a:cubicBezTo>
                  <a:cubicBezTo>
                    <a:pt x="36" y="45"/>
                    <a:pt x="35" y="36"/>
                    <a:pt x="36" y="3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24" name="Freeform 40"/>
            <p:cNvSpPr>
              <a:spLocks/>
            </p:cNvSpPr>
            <p:nvPr/>
          </p:nvSpPr>
          <p:spPr bwMode="auto">
            <a:xfrm>
              <a:off x="2728" y="1372"/>
              <a:ext cx="199" cy="114"/>
            </a:xfrm>
            <a:custGeom>
              <a:avLst/>
              <a:gdLst>
                <a:gd name="T0" fmla="*/ 86 w 199"/>
                <a:gd name="T1" fmla="*/ 14 h 114"/>
                <a:gd name="T2" fmla="*/ 188 w 199"/>
                <a:gd name="T3" fmla="*/ 38 h 114"/>
                <a:gd name="T4" fmla="*/ 182 w 199"/>
                <a:gd name="T5" fmla="*/ 92 h 114"/>
                <a:gd name="T6" fmla="*/ 128 w 199"/>
                <a:gd name="T7" fmla="*/ 110 h 114"/>
                <a:gd name="T8" fmla="*/ 26 w 199"/>
                <a:gd name="T9" fmla="*/ 98 h 114"/>
                <a:gd name="T10" fmla="*/ 14 w 199"/>
                <a:gd name="T11" fmla="*/ 62 h 114"/>
                <a:gd name="T12" fmla="*/ 80 w 199"/>
                <a:gd name="T13" fmla="*/ 32 h 114"/>
                <a:gd name="T14" fmla="*/ 86 w 199"/>
                <a:gd name="T15" fmla="*/ 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114">
                  <a:moveTo>
                    <a:pt x="86" y="14"/>
                  </a:moveTo>
                  <a:cubicBezTo>
                    <a:pt x="121" y="10"/>
                    <a:pt x="175" y="0"/>
                    <a:pt x="188" y="38"/>
                  </a:cubicBezTo>
                  <a:cubicBezTo>
                    <a:pt x="199" y="47"/>
                    <a:pt x="192" y="80"/>
                    <a:pt x="182" y="92"/>
                  </a:cubicBezTo>
                  <a:cubicBezTo>
                    <a:pt x="172" y="104"/>
                    <a:pt x="154" y="109"/>
                    <a:pt x="128" y="110"/>
                  </a:cubicBezTo>
                  <a:cubicBezTo>
                    <a:pt x="94" y="104"/>
                    <a:pt x="56" y="114"/>
                    <a:pt x="26" y="98"/>
                  </a:cubicBezTo>
                  <a:cubicBezTo>
                    <a:pt x="15" y="92"/>
                    <a:pt x="14" y="62"/>
                    <a:pt x="14" y="62"/>
                  </a:cubicBezTo>
                  <a:cubicBezTo>
                    <a:pt x="41" y="22"/>
                    <a:pt x="0" y="49"/>
                    <a:pt x="80" y="32"/>
                  </a:cubicBezTo>
                  <a:cubicBezTo>
                    <a:pt x="108" y="26"/>
                    <a:pt x="94" y="22"/>
                    <a:pt x="86" y="14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16425" name="Picture 41" descr="Flower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459163"/>
            <a:ext cx="1447800" cy="90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6426" name="Group 42"/>
          <p:cNvGrpSpPr>
            <a:grpSpLocks/>
          </p:cNvGrpSpPr>
          <p:nvPr/>
        </p:nvGrpSpPr>
        <p:grpSpPr bwMode="auto">
          <a:xfrm>
            <a:off x="6934200" y="4191000"/>
            <a:ext cx="381000" cy="1524000"/>
            <a:chOff x="4800" y="2640"/>
            <a:chExt cx="288" cy="960"/>
          </a:xfrm>
        </p:grpSpPr>
        <p:sp>
          <p:nvSpPr>
            <p:cNvPr id="16427" name="Rectangle 43" descr="Medium wood"/>
            <p:cNvSpPr>
              <a:spLocks noChangeArrowheads="1"/>
            </p:cNvSpPr>
            <p:nvPr/>
          </p:nvSpPr>
          <p:spPr bwMode="auto">
            <a:xfrm>
              <a:off x="4800" y="2880"/>
              <a:ext cx="288" cy="720"/>
            </a:xfrm>
            <a:prstGeom prst="rect">
              <a:avLst/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428" name="AutoShape 44" descr="Medium wood"/>
            <p:cNvSpPr>
              <a:spLocks noChangeArrowheads="1"/>
            </p:cNvSpPr>
            <p:nvPr/>
          </p:nvSpPr>
          <p:spPr bwMode="auto">
            <a:xfrm>
              <a:off x="4800" y="2640"/>
              <a:ext cx="288" cy="240"/>
            </a:xfrm>
            <a:prstGeom prst="triangle">
              <a:avLst>
                <a:gd name="adj" fmla="val 50000"/>
              </a:avLst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pic>
        <p:nvPicPr>
          <p:cNvPr id="16429" name="Picture 45" descr="Untitled2-1 copy"/>
          <p:cNvPicPr>
            <a:picLocks noChangeAspect="1" noChangeArrowheads="1"/>
          </p:cNvPicPr>
          <p:nvPr/>
        </p:nvPicPr>
        <p:blipFill>
          <a:blip r:embed="rId15" cstate="print">
            <a:lum bright="-24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19400"/>
            <a:ext cx="3200400" cy="236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437" name="s2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324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506548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70" fill="hold"/>
                                        <p:tgtEl>
                                          <p:spTgt spid="164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0 4.07407E-6 C 0.00816 0.03842 0.01632 0.07731 0.02066 0.10648 C 0.02483 0.13564 0.01545 0.15787 0.02517 0.17476 C 0.0349 0.19143 0.06128 0.1993 0.07917 0.20625 C 0.09722 0.21319 0.11528 0.21458 0.13333 0.21643 " pathEditMode="relative" rAng="0" ptsTypes="aaaaA">
                                      <p:cBhvr>
                                        <p:cTn id="12" dur="5000" fill="hold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108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path" presetSubtype="0" repeatCount="2000" accel="50000" decel="50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Motion origin="layout" path="M 0.10833 0.21644 C 0.11285 0.21644 0.11667 0.22107 0.11667 0.22732 C 0.11667 0.23334 0.11285 0.23866 0.10833 0.23866 C 0.10347 0.23866 0.1 0.23334 0.1 0.22732 C 0.1 0.22107 0.10347 0.21644 0.10833 0.21644 Z " pathEditMode="relative" rAng="0" ptsTypes="fffff">
                                      <p:cBhvr>
                                        <p:cTn id="18" dur="2000" fill="hold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3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3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3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3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" presetClass="exit" presetSubtype="2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43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2"/>
          <p:cNvSpPr>
            <a:spLocks/>
          </p:cNvSpPr>
          <p:nvPr/>
        </p:nvSpPr>
        <p:spPr bwMode="auto">
          <a:xfrm>
            <a:off x="-19050" y="3200400"/>
            <a:ext cx="9163050" cy="3657600"/>
          </a:xfrm>
          <a:custGeom>
            <a:avLst/>
            <a:gdLst>
              <a:gd name="T0" fmla="*/ 0 w 5772"/>
              <a:gd name="T1" fmla="*/ 0 h 2304"/>
              <a:gd name="T2" fmla="*/ 81 w 5772"/>
              <a:gd name="T3" fmla="*/ 23 h 2304"/>
              <a:gd name="T4" fmla="*/ 5772 w 5772"/>
              <a:gd name="T5" fmla="*/ 1104 h 2304"/>
              <a:gd name="T6" fmla="*/ 5772 w 5772"/>
              <a:gd name="T7" fmla="*/ 2304 h 2304"/>
              <a:gd name="T8" fmla="*/ 12 w 5772"/>
              <a:gd name="T9" fmla="*/ 2304 h 2304"/>
              <a:gd name="T10" fmla="*/ 0 w 5772"/>
              <a:gd name="T11" fmla="*/ 0 h 2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72" h="2304">
                <a:moveTo>
                  <a:pt x="0" y="0"/>
                </a:moveTo>
                <a:cubicBezTo>
                  <a:pt x="73" y="24"/>
                  <a:pt x="45" y="23"/>
                  <a:pt x="81" y="23"/>
                </a:cubicBezTo>
                <a:lnTo>
                  <a:pt x="5772" y="1104"/>
                </a:lnTo>
                <a:lnTo>
                  <a:pt x="5772" y="2304"/>
                </a:lnTo>
                <a:lnTo>
                  <a:pt x="12" y="2304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 rot="763477">
            <a:off x="5106988" y="46878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 rot="763477">
            <a:off x="4344988" y="49164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 rot="763477">
            <a:off x="3506788" y="51450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 rot="763477">
            <a:off x="2592388" y="54498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 rot="763477">
            <a:off x="1754188" y="57546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0" y="3200400"/>
            <a:ext cx="9144000" cy="1752600"/>
          </a:xfrm>
          <a:prstGeom prst="line">
            <a:avLst/>
          </a:prstGeom>
          <a:noFill/>
          <a:ln w="127000" cmpd="dbl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49" name="Freeform 9"/>
          <p:cNvSpPr>
            <a:spLocks/>
          </p:cNvSpPr>
          <p:nvPr/>
        </p:nvSpPr>
        <p:spPr bwMode="auto">
          <a:xfrm>
            <a:off x="762000" y="0"/>
            <a:ext cx="6934200" cy="3200400"/>
          </a:xfrm>
          <a:custGeom>
            <a:avLst/>
            <a:gdLst>
              <a:gd name="T0" fmla="*/ 0 w 4368"/>
              <a:gd name="T1" fmla="*/ 1531 h 2016"/>
              <a:gd name="T2" fmla="*/ 84 w 4368"/>
              <a:gd name="T3" fmla="*/ 1565 h 2016"/>
              <a:gd name="T4" fmla="*/ 2193 w 4368"/>
              <a:gd name="T5" fmla="*/ 2016 h 2016"/>
              <a:gd name="T6" fmla="*/ 4368 w 4368"/>
              <a:gd name="T7" fmla="*/ 1360 h 2016"/>
              <a:gd name="T8" fmla="*/ 4368 w 4368"/>
              <a:gd name="T9" fmla="*/ 0 h 2016"/>
              <a:gd name="T10" fmla="*/ 11 w 4368"/>
              <a:gd name="T11" fmla="*/ 0 h 2016"/>
              <a:gd name="T12" fmla="*/ 0 w 4368"/>
              <a:gd name="T13" fmla="*/ 1531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68" h="2016">
                <a:moveTo>
                  <a:pt x="0" y="1531"/>
                </a:moveTo>
                <a:cubicBezTo>
                  <a:pt x="70" y="1557"/>
                  <a:pt x="43" y="1543"/>
                  <a:pt x="84" y="1565"/>
                </a:cubicBezTo>
                <a:lnTo>
                  <a:pt x="2193" y="2016"/>
                </a:lnTo>
                <a:lnTo>
                  <a:pt x="4368" y="1360"/>
                </a:lnTo>
                <a:lnTo>
                  <a:pt x="4368" y="0"/>
                </a:lnTo>
                <a:lnTo>
                  <a:pt x="11" y="0"/>
                </a:lnTo>
                <a:lnTo>
                  <a:pt x="0" y="153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V="1">
            <a:off x="4267200" y="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304800" y="0"/>
            <a:ext cx="3962400" cy="152400"/>
          </a:xfrm>
          <a:prstGeom prst="parallelogram">
            <a:avLst>
              <a:gd name="adj" fmla="val 30838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52" name="AutoShape 12"/>
          <p:cNvSpPr>
            <a:spLocks noChangeArrowheads="1"/>
          </p:cNvSpPr>
          <p:nvPr/>
        </p:nvSpPr>
        <p:spPr bwMode="auto">
          <a:xfrm rot="699980" flipH="1">
            <a:off x="1216025" y="574675"/>
            <a:ext cx="992188" cy="2057400"/>
          </a:xfrm>
          <a:prstGeom prst="parallelogram">
            <a:avLst>
              <a:gd name="adj" fmla="val 41833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53" name="AutoShape 13"/>
          <p:cNvSpPr>
            <a:spLocks noChangeArrowheads="1"/>
          </p:cNvSpPr>
          <p:nvPr/>
        </p:nvSpPr>
        <p:spPr bwMode="auto">
          <a:xfrm rot="699557" flipH="1">
            <a:off x="2962275" y="928688"/>
            <a:ext cx="762000" cy="685800"/>
          </a:xfrm>
          <a:prstGeom prst="flowChartInputOutput">
            <a:avLst/>
          </a:prstGeom>
          <a:solidFill>
            <a:srgbClr val="FFFF00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54" name="AutoShape 14"/>
          <p:cNvSpPr>
            <a:spLocks noChangeArrowheads="1"/>
          </p:cNvSpPr>
          <p:nvPr/>
        </p:nvSpPr>
        <p:spPr bwMode="auto">
          <a:xfrm rot="699557" flipH="1">
            <a:off x="3027363" y="996950"/>
            <a:ext cx="611187" cy="547688"/>
          </a:xfrm>
          <a:prstGeom prst="flowChartInputOutput">
            <a:avLst/>
          </a:prstGeom>
          <a:solidFill>
            <a:srgbClr val="99FF33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55" name="AutoShape 15"/>
          <p:cNvSpPr>
            <a:spLocks noChangeArrowheads="1"/>
          </p:cNvSpPr>
          <p:nvPr/>
        </p:nvSpPr>
        <p:spPr bwMode="auto">
          <a:xfrm rot="-766779">
            <a:off x="5257800" y="685800"/>
            <a:ext cx="838200" cy="762000"/>
          </a:xfrm>
          <a:prstGeom prst="flowChartInputOutput">
            <a:avLst/>
          </a:prstGeom>
          <a:solidFill>
            <a:srgbClr val="FFFF00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56" name="AutoShape 16"/>
          <p:cNvSpPr>
            <a:spLocks noChangeArrowheads="1"/>
          </p:cNvSpPr>
          <p:nvPr/>
        </p:nvSpPr>
        <p:spPr bwMode="auto">
          <a:xfrm rot="-766779">
            <a:off x="5334000" y="762000"/>
            <a:ext cx="685800" cy="609600"/>
          </a:xfrm>
          <a:prstGeom prst="flowChartInputOutput">
            <a:avLst/>
          </a:prstGeom>
          <a:solidFill>
            <a:srgbClr val="99FF33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57" name="AutoShape 17"/>
          <p:cNvSpPr>
            <a:spLocks noChangeArrowheads="1"/>
          </p:cNvSpPr>
          <p:nvPr/>
        </p:nvSpPr>
        <p:spPr bwMode="auto">
          <a:xfrm rot="-537667">
            <a:off x="4894263" y="790575"/>
            <a:ext cx="452437" cy="762000"/>
          </a:xfrm>
          <a:prstGeom prst="flowChartInputOutput">
            <a:avLst/>
          </a:prstGeom>
          <a:solidFill>
            <a:srgbClr val="66FFCC"/>
          </a:solidFill>
          <a:ln w="57150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58" name="AutoShape 18"/>
          <p:cNvSpPr>
            <a:spLocks noChangeArrowheads="1"/>
          </p:cNvSpPr>
          <p:nvPr/>
        </p:nvSpPr>
        <p:spPr bwMode="auto">
          <a:xfrm rot="-414456">
            <a:off x="6024563" y="590550"/>
            <a:ext cx="452437" cy="762000"/>
          </a:xfrm>
          <a:prstGeom prst="flowChartInputOutput">
            <a:avLst/>
          </a:prstGeom>
          <a:solidFill>
            <a:srgbClr val="FFFF00"/>
          </a:solidFill>
          <a:ln w="57150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 flipV="1">
            <a:off x="4933950" y="933450"/>
            <a:ext cx="3048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 flipV="1">
            <a:off x="4953000" y="1143000"/>
            <a:ext cx="3048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 flipV="1">
            <a:off x="5334000" y="137160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 flipV="1">
            <a:off x="4953000" y="1333500"/>
            <a:ext cx="3048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63" name="AutoShape 23"/>
          <p:cNvSpPr>
            <a:spLocks noChangeArrowheads="1"/>
          </p:cNvSpPr>
          <p:nvPr/>
        </p:nvSpPr>
        <p:spPr bwMode="auto">
          <a:xfrm rot="37564702">
            <a:off x="6381750" y="-515938"/>
            <a:ext cx="1865313" cy="2894013"/>
          </a:xfrm>
          <a:prstGeom prst="cloudCallout">
            <a:avLst>
              <a:gd name="adj1" fmla="val -14944"/>
              <a:gd name="adj2" fmla="val 29898"/>
            </a:avLst>
          </a:pr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/>
          <a:p>
            <a:pPr algn="ctr"/>
            <a:endParaRPr lang="vi-VN">
              <a:latin typeface="Arial" charset="0"/>
            </a:endParaRPr>
          </a:p>
        </p:txBody>
      </p:sp>
      <p:sp>
        <p:nvSpPr>
          <p:cNvPr id="10264" name="Freeform 24"/>
          <p:cNvSpPr>
            <a:spLocks/>
          </p:cNvSpPr>
          <p:nvPr/>
        </p:nvSpPr>
        <p:spPr bwMode="auto">
          <a:xfrm>
            <a:off x="6172200" y="658813"/>
            <a:ext cx="2112963" cy="2998787"/>
          </a:xfrm>
          <a:custGeom>
            <a:avLst/>
            <a:gdLst>
              <a:gd name="T0" fmla="*/ 386 w 1331"/>
              <a:gd name="T1" fmla="*/ 161 h 1889"/>
              <a:gd name="T2" fmla="*/ 397 w 1331"/>
              <a:gd name="T3" fmla="*/ 276 h 1889"/>
              <a:gd name="T4" fmla="*/ 513 w 1331"/>
              <a:gd name="T5" fmla="*/ 472 h 1889"/>
              <a:gd name="T6" fmla="*/ 547 w 1331"/>
              <a:gd name="T7" fmla="*/ 863 h 1889"/>
              <a:gd name="T8" fmla="*/ 478 w 1331"/>
              <a:gd name="T9" fmla="*/ 1186 h 1889"/>
              <a:gd name="T10" fmla="*/ 317 w 1331"/>
              <a:gd name="T11" fmla="*/ 1497 h 1889"/>
              <a:gd name="T12" fmla="*/ 202 w 1331"/>
              <a:gd name="T13" fmla="*/ 1635 h 1889"/>
              <a:gd name="T14" fmla="*/ 96 w 1331"/>
              <a:gd name="T15" fmla="*/ 1687 h 1889"/>
              <a:gd name="T16" fmla="*/ 0 w 1331"/>
              <a:gd name="T17" fmla="*/ 1735 h 1889"/>
              <a:gd name="T18" fmla="*/ 144 w 1331"/>
              <a:gd name="T19" fmla="*/ 1783 h 1889"/>
              <a:gd name="T20" fmla="*/ 288 w 1331"/>
              <a:gd name="T21" fmla="*/ 1735 h 1889"/>
              <a:gd name="T22" fmla="*/ 384 w 1331"/>
              <a:gd name="T23" fmla="*/ 1687 h 1889"/>
              <a:gd name="T24" fmla="*/ 480 w 1331"/>
              <a:gd name="T25" fmla="*/ 1879 h 1889"/>
              <a:gd name="T26" fmla="*/ 582 w 1331"/>
              <a:gd name="T27" fmla="*/ 1889 h 1889"/>
              <a:gd name="T28" fmla="*/ 528 w 1331"/>
              <a:gd name="T29" fmla="*/ 1735 h 1889"/>
              <a:gd name="T30" fmla="*/ 528 w 1331"/>
              <a:gd name="T31" fmla="*/ 1639 h 1889"/>
              <a:gd name="T32" fmla="*/ 720 w 1331"/>
              <a:gd name="T33" fmla="*/ 1687 h 1889"/>
              <a:gd name="T34" fmla="*/ 816 w 1331"/>
              <a:gd name="T35" fmla="*/ 1783 h 1889"/>
              <a:gd name="T36" fmla="*/ 1008 w 1331"/>
              <a:gd name="T37" fmla="*/ 1879 h 1889"/>
              <a:gd name="T38" fmla="*/ 912 w 1331"/>
              <a:gd name="T39" fmla="*/ 1735 h 1889"/>
              <a:gd name="T40" fmla="*/ 864 w 1331"/>
              <a:gd name="T41" fmla="*/ 1639 h 1889"/>
              <a:gd name="T42" fmla="*/ 1008 w 1331"/>
              <a:gd name="T43" fmla="*/ 1687 h 1889"/>
              <a:gd name="T44" fmla="*/ 1215 w 1331"/>
              <a:gd name="T45" fmla="*/ 1750 h 1889"/>
              <a:gd name="T46" fmla="*/ 1135 w 1331"/>
              <a:gd name="T47" fmla="*/ 1658 h 1889"/>
              <a:gd name="T48" fmla="*/ 1020 w 1331"/>
              <a:gd name="T49" fmla="*/ 1589 h 1889"/>
              <a:gd name="T50" fmla="*/ 864 w 1331"/>
              <a:gd name="T51" fmla="*/ 1495 h 1889"/>
              <a:gd name="T52" fmla="*/ 864 w 1331"/>
              <a:gd name="T53" fmla="*/ 1351 h 1889"/>
              <a:gd name="T54" fmla="*/ 816 w 1331"/>
              <a:gd name="T55" fmla="*/ 1015 h 1889"/>
              <a:gd name="T56" fmla="*/ 816 w 1331"/>
              <a:gd name="T57" fmla="*/ 727 h 1889"/>
              <a:gd name="T58" fmla="*/ 912 w 1331"/>
              <a:gd name="T59" fmla="*/ 487 h 1889"/>
              <a:gd name="T60" fmla="*/ 1112 w 1331"/>
              <a:gd name="T61" fmla="*/ 276 h 1889"/>
              <a:gd name="T62" fmla="*/ 1331 w 1331"/>
              <a:gd name="T63" fmla="*/ 299 h 1889"/>
              <a:gd name="T64" fmla="*/ 1192 w 1331"/>
              <a:gd name="T65" fmla="*/ 196 h 1889"/>
              <a:gd name="T66" fmla="*/ 1227 w 1331"/>
              <a:gd name="T67" fmla="*/ 103 h 1889"/>
              <a:gd name="T68" fmla="*/ 1227 w 1331"/>
              <a:gd name="T69" fmla="*/ 34 h 1889"/>
              <a:gd name="T70" fmla="*/ 1146 w 1331"/>
              <a:gd name="T71" fmla="*/ 138 h 1889"/>
              <a:gd name="T72" fmla="*/ 1031 w 1331"/>
              <a:gd name="T73" fmla="*/ 218 h 1889"/>
              <a:gd name="T74" fmla="*/ 1008 w 1331"/>
              <a:gd name="T75" fmla="*/ 295 h 1889"/>
              <a:gd name="T76" fmla="*/ 927 w 1331"/>
              <a:gd name="T77" fmla="*/ 184 h 1889"/>
              <a:gd name="T78" fmla="*/ 912 w 1331"/>
              <a:gd name="T79" fmla="*/ 55 h 1889"/>
              <a:gd name="T80" fmla="*/ 816 w 1331"/>
              <a:gd name="T81" fmla="*/ 55 h 1889"/>
              <a:gd name="T82" fmla="*/ 812 w 1331"/>
              <a:gd name="T83" fmla="*/ 241 h 1889"/>
              <a:gd name="T84" fmla="*/ 720 w 1331"/>
              <a:gd name="T85" fmla="*/ 343 h 1889"/>
              <a:gd name="T86" fmla="*/ 593 w 1331"/>
              <a:gd name="T87" fmla="*/ 264 h 1889"/>
              <a:gd name="T88" fmla="*/ 524 w 1331"/>
              <a:gd name="T89" fmla="*/ 115 h 1889"/>
              <a:gd name="T90" fmla="*/ 524 w 1331"/>
              <a:gd name="T91" fmla="*/ 0 h 1889"/>
              <a:gd name="T92" fmla="*/ 397 w 1331"/>
              <a:gd name="T93" fmla="*/ 0 h 1889"/>
              <a:gd name="T94" fmla="*/ 386 w 1331"/>
              <a:gd name="T95" fmla="*/ 161 h 1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31" h="1889">
                <a:moveTo>
                  <a:pt x="386" y="161"/>
                </a:moveTo>
                <a:cubicBezTo>
                  <a:pt x="402" y="229"/>
                  <a:pt x="397" y="191"/>
                  <a:pt x="397" y="276"/>
                </a:cubicBezTo>
                <a:lnTo>
                  <a:pt x="513" y="472"/>
                </a:lnTo>
                <a:lnTo>
                  <a:pt x="547" y="863"/>
                </a:lnTo>
                <a:lnTo>
                  <a:pt x="478" y="1186"/>
                </a:lnTo>
                <a:lnTo>
                  <a:pt x="317" y="1497"/>
                </a:lnTo>
                <a:lnTo>
                  <a:pt x="202" y="1635"/>
                </a:lnTo>
                <a:lnTo>
                  <a:pt x="96" y="1687"/>
                </a:lnTo>
                <a:lnTo>
                  <a:pt x="0" y="1735"/>
                </a:lnTo>
                <a:lnTo>
                  <a:pt x="144" y="1783"/>
                </a:lnTo>
                <a:lnTo>
                  <a:pt x="288" y="1735"/>
                </a:lnTo>
                <a:lnTo>
                  <a:pt x="384" y="1687"/>
                </a:lnTo>
                <a:lnTo>
                  <a:pt x="480" y="1879"/>
                </a:lnTo>
                <a:lnTo>
                  <a:pt x="582" y="1889"/>
                </a:lnTo>
                <a:lnTo>
                  <a:pt x="528" y="1735"/>
                </a:lnTo>
                <a:lnTo>
                  <a:pt x="528" y="1639"/>
                </a:lnTo>
                <a:lnTo>
                  <a:pt x="720" y="1687"/>
                </a:lnTo>
                <a:lnTo>
                  <a:pt x="816" y="1783"/>
                </a:lnTo>
                <a:lnTo>
                  <a:pt x="1008" y="1879"/>
                </a:lnTo>
                <a:lnTo>
                  <a:pt x="912" y="1735"/>
                </a:lnTo>
                <a:lnTo>
                  <a:pt x="864" y="1639"/>
                </a:lnTo>
                <a:lnTo>
                  <a:pt x="1008" y="1687"/>
                </a:lnTo>
                <a:lnTo>
                  <a:pt x="1215" y="1750"/>
                </a:lnTo>
                <a:lnTo>
                  <a:pt x="1135" y="1658"/>
                </a:lnTo>
                <a:lnTo>
                  <a:pt x="1020" y="1589"/>
                </a:lnTo>
                <a:lnTo>
                  <a:pt x="864" y="1495"/>
                </a:lnTo>
                <a:lnTo>
                  <a:pt x="864" y="1351"/>
                </a:lnTo>
                <a:lnTo>
                  <a:pt x="816" y="1015"/>
                </a:lnTo>
                <a:lnTo>
                  <a:pt x="816" y="727"/>
                </a:lnTo>
                <a:lnTo>
                  <a:pt x="912" y="487"/>
                </a:lnTo>
                <a:lnTo>
                  <a:pt x="1112" y="276"/>
                </a:lnTo>
                <a:lnTo>
                  <a:pt x="1331" y="299"/>
                </a:lnTo>
                <a:lnTo>
                  <a:pt x="1192" y="196"/>
                </a:lnTo>
                <a:lnTo>
                  <a:pt x="1227" y="103"/>
                </a:lnTo>
                <a:lnTo>
                  <a:pt x="1227" y="34"/>
                </a:lnTo>
                <a:lnTo>
                  <a:pt x="1146" y="138"/>
                </a:lnTo>
                <a:lnTo>
                  <a:pt x="1031" y="218"/>
                </a:lnTo>
                <a:lnTo>
                  <a:pt x="1008" y="295"/>
                </a:lnTo>
                <a:lnTo>
                  <a:pt x="927" y="184"/>
                </a:lnTo>
                <a:lnTo>
                  <a:pt x="912" y="55"/>
                </a:lnTo>
                <a:lnTo>
                  <a:pt x="816" y="55"/>
                </a:lnTo>
                <a:lnTo>
                  <a:pt x="812" y="241"/>
                </a:lnTo>
                <a:lnTo>
                  <a:pt x="720" y="343"/>
                </a:lnTo>
                <a:lnTo>
                  <a:pt x="593" y="264"/>
                </a:lnTo>
                <a:lnTo>
                  <a:pt x="524" y="115"/>
                </a:lnTo>
                <a:lnTo>
                  <a:pt x="524" y="0"/>
                </a:lnTo>
                <a:lnTo>
                  <a:pt x="397" y="0"/>
                </a:lnTo>
                <a:lnTo>
                  <a:pt x="386" y="161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8229600" y="3505200"/>
            <a:ext cx="228600" cy="1066800"/>
          </a:xfrm>
          <a:prstGeom prst="rect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66" name="AutoShape 26"/>
          <p:cNvSpPr>
            <a:spLocks noChangeArrowheads="1"/>
          </p:cNvSpPr>
          <p:nvPr/>
        </p:nvSpPr>
        <p:spPr bwMode="auto">
          <a:xfrm rot="-157448">
            <a:off x="8228013" y="2054225"/>
            <a:ext cx="533400" cy="1524000"/>
          </a:xfrm>
          <a:prstGeom prst="flowChartInputOutpu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67" name="Freeform 27"/>
          <p:cNvSpPr>
            <a:spLocks/>
          </p:cNvSpPr>
          <p:nvPr/>
        </p:nvSpPr>
        <p:spPr bwMode="auto">
          <a:xfrm>
            <a:off x="8027988" y="2047875"/>
            <a:ext cx="257175" cy="1536700"/>
          </a:xfrm>
          <a:custGeom>
            <a:avLst/>
            <a:gdLst>
              <a:gd name="T0" fmla="*/ 162 w 162"/>
              <a:gd name="T1" fmla="*/ 0 h 968"/>
              <a:gd name="T2" fmla="*/ 162 w 162"/>
              <a:gd name="T3" fmla="*/ 138 h 968"/>
              <a:gd name="T4" fmla="*/ 162 w 162"/>
              <a:gd name="T5" fmla="*/ 968 h 968"/>
              <a:gd name="T6" fmla="*/ 0 w 162"/>
              <a:gd name="T7" fmla="*/ 899 h 968"/>
              <a:gd name="T8" fmla="*/ 0 w 162"/>
              <a:gd name="T9" fmla="*/ 35 h 968"/>
              <a:gd name="T10" fmla="*/ 162 w 162"/>
              <a:gd name="T11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2" h="968">
                <a:moveTo>
                  <a:pt x="162" y="0"/>
                </a:moveTo>
                <a:cubicBezTo>
                  <a:pt x="162" y="46"/>
                  <a:pt x="162" y="92"/>
                  <a:pt x="162" y="138"/>
                </a:cubicBezTo>
                <a:lnTo>
                  <a:pt x="162" y="968"/>
                </a:lnTo>
                <a:lnTo>
                  <a:pt x="0" y="899"/>
                </a:lnTo>
                <a:lnTo>
                  <a:pt x="0" y="35"/>
                </a:lnTo>
                <a:lnTo>
                  <a:pt x="162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68" name="Oval 28"/>
          <p:cNvSpPr>
            <a:spLocks noChangeArrowheads="1"/>
          </p:cNvSpPr>
          <p:nvPr/>
        </p:nvSpPr>
        <p:spPr bwMode="auto">
          <a:xfrm>
            <a:off x="8343900" y="226695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69" name="Oval 29"/>
          <p:cNvSpPr>
            <a:spLocks noChangeArrowheads="1"/>
          </p:cNvSpPr>
          <p:nvPr/>
        </p:nvSpPr>
        <p:spPr bwMode="auto">
          <a:xfrm>
            <a:off x="8343900" y="268605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70" name="Oval 30"/>
          <p:cNvSpPr>
            <a:spLocks noChangeArrowheads="1"/>
          </p:cNvSpPr>
          <p:nvPr/>
        </p:nvSpPr>
        <p:spPr bwMode="auto">
          <a:xfrm>
            <a:off x="8343900" y="3143250"/>
            <a:ext cx="304800" cy="3048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71" name="Oval 31"/>
          <p:cNvSpPr>
            <a:spLocks noChangeArrowheads="1"/>
          </p:cNvSpPr>
          <p:nvPr/>
        </p:nvSpPr>
        <p:spPr bwMode="auto">
          <a:xfrm>
            <a:off x="8077200" y="2286000"/>
            <a:ext cx="1524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72" name="Oval 32"/>
          <p:cNvSpPr>
            <a:spLocks noChangeArrowheads="1"/>
          </p:cNvSpPr>
          <p:nvPr/>
        </p:nvSpPr>
        <p:spPr bwMode="auto">
          <a:xfrm>
            <a:off x="8077200" y="2667000"/>
            <a:ext cx="1524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73" name="Oval 33"/>
          <p:cNvSpPr>
            <a:spLocks noChangeArrowheads="1"/>
          </p:cNvSpPr>
          <p:nvPr/>
        </p:nvSpPr>
        <p:spPr bwMode="auto">
          <a:xfrm>
            <a:off x="8077200" y="3124200"/>
            <a:ext cx="152400" cy="3048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10274" name="Picture 34" descr="Flower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24105">
            <a:off x="4648200" y="2209800"/>
            <a:ext cx="108108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77" name="AutoShape 37"/>
          <p:cNvSpPr>
            <a:spLocks noChangeArrowheads="1"/>
          </p:cNvSpPr>
          <p:nvPr/>
        </p:nvSpPr>
        <p:spPr bwMode="auto">
          <a:xfrm rot="763477">
            <a:off x="990600" y="6097588"/>
            <a:ext cx="2741613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78" name="AutoShape 38"/>
          <p:cNvSpPr>
            <a:spLocks noChangeArrowheads="1"/>
          </p:cNvSpPr>
          <p:nvPr/>
        </p:nvSpPr>
        <p:spPr bwMode="auto">
          <a:xfrm rot="763477">
            <a:off x="228600" y="6400800"/>
            <a:ext cx="2741613" cy="227013"/>
          </a:xfrm>
          <a:prstGeom prst="parallelogram">
            <a:avLst>
              <a:gd name="adj" fmla="val 17181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10280" name="Picture 40" descr="Untitled2-1 copy"/>
          <p:cNvPicPr>
            <a:picLocks noChangeAspect="1" noChangeArrowheads="1"/>
          </p:cNvPicPr>
          <p:nvPr/>
        </p:nvPicPr>
        <p:blipFill>
          <a:blip r:embed="rId4" cstate="print">
            <a:lum bright="-24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04800"/>
            <a:ext cx="4114800" cy="304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2" name="s3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9200" y="5410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65333785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40" fill="hold"/>
                                        <p:tgtEl>
                                          <p:spTgt spid="102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2.59259E-6 L 0.45833 0.14445 " pathEditMode="relative" ptsTypes="AA">
                                      <p:cBhvr>
                                        <p:cTn id="8" dur="50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path" presetSubtype="0" repeatCount="200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44166 0.1338 C 0.44305 0.1338 0.44479 0.1338 0.44618 0.1338 C 0.45312 0.1338 0.45833 0.13843 0.45833 0.14445 C 0.45833 0.15093 0.45312 0.15649 0.44618 0.15649 C 0.44479 0.15649 0.44305 0.15556 0.44166 0.1551 C 0.44652 0.15348 0.44965 0.14931 0.44965 0.14445 C 0.44965 0.13982 0.44652 0.13565 0.44166 0.1338 Z " pathEditMode="relative" rAng="0" ptsTypes="fffffff">
                                      <p:cBhvr>
                                        <p:cTn id="10" dur="20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8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inature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7900" y="1981200"/>
            <a:ext cx="9525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Freeform 4"/>
          <p:cNvSpPr>
            <a:spLocks/>
          </p:cNvSpPr>
          <p:nvPr/>
        </p:nvSpPr>
        <p:spPr bwMode="auto">
          <a:xfrm>
            <a:off x="-19050" y="-19050"/>
            <a:ext cx="9163050" cy="2000250"/>
          </a:xfrm>
          <a:custGeom>
            <a:avLst/>
            <a:gdLst>
              <a:gd name="T0" fmla="*/ 12 w 5772"/>
              <a:gd name="T1" fmla="*/ 192 h 1260"/>
              <a:gd name="T2" fmla="*/ 72 w 5772"/>
              <a:gd name="T3" fmla="*/ 252 h 1260"/>
              <a:gd name="T4" fmla="*/ 108 w 5772"/>
              <a:gd name="T5" fmla="*/ 276 h 1260"/>
              <a:gd name="T6" fmla="*/ 168 w 5772"/>
              <a:gd name="T7" fmla="*/ 276 h 1260"/>
              <a:gd name="T8" fmla="*/ 1116 w 5772"/>
              <a:gd name="T9" fmla="*/ 540 h 1260"/>
              <a:gd name="T10" fmla="*/ 2652 w 5772"/>
              <a:gd name="T11" fmla="*/ 732 h 1260"/>
              <a:gd name="T12" fmla="*/ 3948 w 5772"/>
              <a:gd name="T13" fmla="*/ 972 h 1260"/>
              <a:gd name="T14" fmla="*/ 5244 w 5772"/>
              <a:gd name="T15" fmla="*/ 1212 h 1260"/>
              <a:gd name="T16" fmla="*/ 5772 w 5772"/>
              <a:gd name="T17" fmla="*/ 1260 h 1260"/>
              <a:gd name="T18" fmla="*/ 5772 w 5772"/>
              <a:gd name="T19" fmla="*/ 12 h 1260"/>
              <a:gd name="T20" fmla="*/ 0 w 5772"/>
              <a:gd name="T21" fmla="*/ 0 h 1260"/>
              <a:gd name="T22" fmla="*/ 12 w 5772"/>
              <a:gd name="T23" fmla="*/ 192 h 1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772" h="1260">
                <a:moveTo>
                  <a:pt x="12" y="192"/>
                </a:moveTo>
                <a:cubicBezTo>
                  <a:pt x="27" y="196"/>
                  <a:pt x="55" y="243"/>
                  <a:pt x="72" y="252"/>
                </a:cubicBezTo>
                <a:cubicBezTo>
                  <a:pt x="85" y="258"/>
                  <a:pt x="94" y="273"/>
                  <a:pt x="108" y="276"/>
                </a:cubicBezTo>
                <a:cubicBezTo>
                  <a:pt x="127" y="281"/>
                  <a:pt x="148" y="276"/>
                  <a:pt x="168" y="276"/>
                </a:cubicBezTo>
                <a:lnTo>
                  <a:pt x="1116" y="540"/>
                </a:lnTo>
                <a:lnTo>
                  <a:pt x="2652" y="732"/>
                </a:lnTo>
                <a:lnTo>
                  <a:pt x="3948" y="972"/>
                </a:lnTo>
                <a:lnTo>
                  <a:pt x="5244" y="1212"/>
                </a:lnTo>
                <a:lnTo>
                  <a:pt x="5772" y="1260"/>
                </a:lnTo>
                <a:lnTo>
                  <a:pt x="5772" y="12"/>
                </a:lnTo>
                <a:lnTo>
                  <a:pt x="0" y="0"/>
                </a:lnTo>
                <a:lnTo>
                  <a:pt x="12" y="192"/>
                </a:lnTo>
                <a:close/>
              </a:path>
            </a:pathLst>
          </a:cu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5943600" y="76200"/>
            <a:ext cx="1981200" cy="685800"/>
          </a:xfrm>
          <a:prstGeom prst="cloudCallout">
            <a:avLst>
              <a:gd name="adj1" fmla="val -22116"/>
              <a:gd name="adj2" fmla="val 16667"/>
            </a:avLst>
          </a:prstGeom>
          <a:solidFill>
            <a:srgbClr val="99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vi-VN">
              <a:latin typeface="Arial" charset="0"/>
            </a:endParaRPr>
          </a:p>
        </p:txBody>
      </p:sp>
      <p:pic>
        <p:nvPicPr>
          <p:cNvPr id="9222" name="Picture 6" descr="Flow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676400"/>
            <a:ext cx="6096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Flowers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5775" y="1447800"/>
            <a:ext cx="91122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Flower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606550"/>
            <a:ext cx="838200" cy="144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Flower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133600"/>
            <a:ext cx="922338" cy="118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Flowers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362200"/>
            <a:ext cx="79692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227" name="Freeform 11"/>
          <p:cNvSpPr>
            <a:spLocks/>
          </p:cNvSpPr>
          <p:nvPr/>
        </p:nvSpPr>
        <p:spPr bwMode="auto">
          <a:xfrm>
            <a:off x="-19050" y="2362200"/>
            <a:ext cx="9163050" cy="4495800"/>
          </a:xfrm>
          <a:custGeom>
            <a:avLst/>
            <a:gdLst>
              <a:gd name="T0" fmla="*/ 0 w 5772"/>
              <a:gd name="T1" fmla="*/ 0 h 2304"/>
              <a:gd name="T2" fmla="*/ 81 w 5772"/>
              <a:gd name="T3" fmla="*/ 23 h 2304"/>
              <a:gd name="T4" fmla="*/ 5772 w 5772"/>
              <a:gd name="T5" fmla="*/ 1104 h 2304"/>
              <a:gd name="T6" fmla="*/ 5772 w 5772"/>
              <a:gd name="T7" fmla="*/ 2304 h 2304"/>
              <a:gd name="T8" fmla="*/ 12 w 5772"/>
              <a:gd name="T9" fmla="*/ 2304 h 2304"/>
              <a:gd name="T10" fmla="*/ 0 w 5772"/>
              <a:gd name="T11" fmla="*/ 0 h 2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72" h="2304">
                <a:moveTo>
                  <a:pt x="0" y="0"/>
                </a:moveTo>
                <a:cubicBezTo>
                  <a:pt x="73" y="24"/>
                  <a:pt x="45" y="23"/>
                  <a:pt x="81" y="23"/>
                </a:cubicBezTo>
                <a:lnTo>
                  <a:pt x="5772" y="1104"/>
                </a:lnTo>
                <a:lnTo>
                  <a:pt x="5772" y="2304"/>
                </a:lnTo>
                <a:lnTo>
                  <a:pt x="12" y="2304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0" y="2362200"/>
            <a:ext cx="9144000" cy="2133600"/>
          </a:xfrm>
          <a:prstGeom prst="line">
            <a:avLst/>
          </a:prstGeom>
          <a:noFill/>
          <a:ln w="254000" cmpd="dbl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9229" name="Group 13"/>
          <p:cNvGrpSpPr>
            <a:grpSpLocks/>
          </p:cNvGrpSpPr>
          <p:nvPr/>
        </p:nvGrpSpPr>
        <p:grpSpPr bwMode="auto">
          <a:xfrm>
            <a:off x="3200400" y="0"/>
            <a:ext cx="2133600" cy="2819400"/>
            <a:chOff x="4608" y="0"/>
            <a:chExt cx="1104" cy="1776"/>
          </a:xfrm>
        </p:grpSpPr>
        <p:sp>
          <p:nvSpPr>
            <p:cNvPr id="9230" name="AutoShape 14"/>
            <p:cNvSpPr>
              <a:spLocks noChangeArrowheads="1"/>
            </p:cNvSpPr>
            <p:nvPr/>
          </p:nvSpPr>
          <p:spPr bwMode="auto">
            <a:xfrm rot="37564702">
              <a:off x="4572" y="36"/>
              <a:ext cx="1175" cy="1104"/>
            </a:xfrm>
            <a:prstGeom prst="cloudCallout">
              <a:avLst>
                <a:gd name="adj1" fmla="val -14944"/>
                <a:gd name="adj2" fmla="val 29898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/>
              <a:endParaRPr lang="vi-VN">
                <a:latin typeface="Arial" charset="0"/>
              </a:endParaRPr>
            </a:p>
          </p:txBody>
        </p:sp>
        <p:sp>
          <p:nvSpPr>
            <p:cNvPr id="9231" name="Freeform 15"/>
            <p:cNvSpPr>
              <a:spLocks/>
            </p:cNvSpPr>
            <p:nvPr/>
          </p:nvSpPr>
          <p:spPr bwMode="auto">
            <a:xfrm>
              <a:off x="4656" y="624"/>
              <a:ext cx="1008" cy="1152"/>
            </a:xfrm>
            <a:custGeom>
              <a:avLst/>
              <a:gdLst>
                <a:gd name="T0" fmla="*/ 386 w 1331"/>
                <a:gd name="T1" fmla="*/ 161 h 1889"/>
                <a:gd name="T2" fmla="*/ 397 w 1331"/>
                <a:gd name="T3" fmla="*/ 276 h 1889"/>
                <a:gd name="T4" fmla="*/ 513 w 1331"/>
                <a:gd name="T5" fmla="*/ 472 h 1889"/>
                <a:gd name="T6" fmla="*/ 547 w 1331"/>
                <a:gd name="T7" fmla="*/ 863 h 1889"/>
                <a:gd name="T8" fmla="*/ 478 w 1331"/>
                <a:gd name="T9" fmla="*/ 1186 h 1889"/>
                <a:gd name="T10" fmla="*/ 317 w 1331"/>
                <a:gd name="T11" fmla="*/ 1497 h 1889"/>
                <a:gd name="T12" fmla="*/ 202 w 1331"/>
                <a:gd name="T13" fmla="*/ 1635 h 1889"/>
                <a:gd name="T14" fmla="*/ 96 w 1331"/>
                <a:gd name="T15" fmla="*/ 1687 h 1889"/>
                <a:gd name="T16" fmla="*/ 0 w 1331"/>
                <a:gd name="T17" fmla="*/ 1735 h 1889"/>
                <a:gd name="T18" fmla="*/ 144 w 1331"/>
                <a:gd name="T19" fmla="*/ 1783 h 1889"/>
                <a:gd name="T20" fmla="*/ 288 w 1331"/>
                <a:gd name="T21" fmla="*/ 1735 h 1889"/>
                <a:gd name="T22" fmla="*/ 384 w 1331"/>
                <a:gd name="T23" fmla="*/ 1687 h 1889"/>
                <a:gd name="T24" fmla="*/ 480 w 1331"/>
                <a:gd name="T25" fmla="*/ 1879 h 1889"/>
                <a:gd name="T26" fmla="*/ 582 w 1331"/>
                <a:gd name="T27" fmla="*/ 1889 h 1889"/>
                <a:gd name="T28" fmla="*/ 528 w 1331"/>
                <a:gd name="T29" fmla="*/ 1735 h 1889"/>
                <a:gd name="T30" fmla="*/ 528 w 1331"/>
                <a:gd name="T31" fmla="*/ 1639 h 1889"/>
                <a:gd name="T32" fmla="*/ 720 w 1331"/>
                <a:gd name="T33" fmla="*/ 1687 h 1889"/>
                <a:gd name="T34" fmla="*/ 816 w 1331"/>
                <a:gd name="T35" fmla="*/ 1783 h 1889"/>
                <a:gd name="T36" fmla="*/ 1008 w 1331"/>
                <a:gd name="T37" fmla="*/ 1879 h 1889"/>
                <a:gd name="T38" fmla="*/ 912 w 1331"/>
                <a:gd name="T39" fmla="*/ 1735 h 1889"/>
                <a:gd name="T40" fmla="*/ 864 w 1331"/>
                <a:gd name="T41" fmla="*/ 1639 h 1889"/>
                <a:gd name="T42" fmla="*/ 1008 w 1331"/>
                <a:gd name="T43" fmla="*/ 1687 h 1889"/>
                <a:gd name="T44" fmla="*/ 1215 w 1331"/>
                <a:gd name="T45" fmla="*/ 1750 h 1889"/>
                <a:gd name="T46" fmla="*/ 1135 w 1331"/>
                <a:gd name="T47" fmla="*/ 1658 h 1889"/>
                <a:gd name="T48" fmla="*/ 1020 w 1331"/>
                <a:gd name="T49" fmla="*/ 1589 h 1889"/>
                <a:gd name="T50" fmla="*/ 864 w 1331"/>
                <a:gd name="T51" fmla="*/ 1495 h 1889"/>
                <a:gd name="T52" fmla="*/ 864 w 1331"/>
                <a:gd name="T53" fmla="*/ 1351 h 1889"/>
                <a:gd name="T54" fmla="*/ 816 w 1331"/>
                <a:gd name="T55" fmla="*/ 1015 h 1889"/>
                <a:gd name="T56" fmla="*/ 816 w 1331"/>
                <a:gd name="T57" fmla="*/ 727 h 1889"/>
                <a:gd name="T58" fmla="*/ 912 w 1331"/>
                <a:gd name="T59" fmla="*/ 487 h 1889"/>
                <a:gd name="T60" fmla="*/ 1112 w 1331"/>
                <a:gd name="T61" fmla="*/ 276 h 1889"/>
                <a:gd name="T62" fmla="*/ 1331 w 1331"/>
                <a:gd name="T63" fmla="*/ 299 h 1889"/>
                <a:gd name="T64" fmla="*/ 1192 w 1331"/>
                <a:gd name="T65" fmla="*/ 196 h 1889"/>
                <a:gd name="T66" fmla="*/ 1227 w 1331"/>
                <a:gd name="T67" fmla="*/ 103 h 1889"/>
                <a:gd name="T68" fmla="*/ 1227 w 1331"/>
                <a:gd name="T69" fmla="*/ 34 h 1889"/>
                <a:gd name="T70" fmla="*/ 1146 w 1331"/>
                <a:gd name="T71" fmla="*/ 138 h 1889"/>
                <a:gd name="T72" fmla="*/ 1031 w 1331"/>
                <a:gd name="T73" fmla="*/ 218 h 1889"/>
                <a:gd name="T74" fmla="*/ 1008 w 1331"/>
                <a:gd name="T75" fmla="*/ 295 h 1889"/>
                <a:gd name="T76" fmla="*/ 927 w 1331"/>
                <a:gd name="T77" fmla="*/ 184 h 1889"/>
                <a:gd name="T78" fmla="*/ 912 w 1331"/>
                <a:gd name="T79" fmla="*/ 55 h 1889"/>
                <a:gd name="T80" fmla="*/ 816 w 1331"/>
                <a:gd name="T81" fmla="*/ 55 h 1889"/>
                <a:gd name="T82" fmla="*/ 812 w 1331"/>
                <a:gd name="T83" fmla="*/ 241 h 1889"/>
                <a:gd name="T84" fmla="*/ 720 w 1331"/>
                <a:gd name="T85" fmla="*/ 343 h 1889"/>
                <a:gd name="T86" fmla="*/ 593 w 1331"/>
                <a:gd name="T87" fmla="*/ 264 h 1889"/>
                <a:gd name="T88" fmla="*/ 524 w 1331"/>
                <a:gd name="T89" fmla="*/ 115 h 1889"/>
                <a:gd name="T90" fmla="*/ 524 w 1331"/>
                <a:gd name="T91" fmla="*/ 0 h 1889"/>
                <a:gd name="T92" fmla="*/ 397 w 1331"/>
                <a:gd name="T93" fmla="*/ 0 h 1889"/>
                <a:gd name="T94" fmla="*/ 386 w 1331"/>
                <a:gd name="T95" fmla="*/ 161 h 1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31" h="1889">
                  <a:moveTo>
                    <a:pt x="386" y="161"/>
                  </a:moveTo>
                  <a:cubicBezTo>
                    <a:pt x="402" y="229"/>
                    <a:pt x="397" y="191"/>
                    <a:pt x="397" y="276"/>
                  </a:cubicBezTo>
                  <a:lnTo>
                    <a:pt x="513" y="472"/>
                  </a:lnTo>
                  <a:lnTo>
                    <a:pt x="547" y="863"/>
                  </a:lnTo>
                  <a:lnTo>
                    <a:pt x="478" y="1186"/>
                  </a:lnTo>
                  <a:lnTo>
                    <a:pt x="317" y="1497"/>
                  </a:lnTo>
                  <a:lnTo>
                    <a:pt x="202" y="1635"/>
                  </a:lnTo>
                  <a:lnTo>
                    <a:pt x="96" y="1687"/>
                  </a:lnTo>
                  <a:lnTo>
                    <a:pt x="0" y="1735"/>
                  </a:lnTo>
                  <a:lnTo>
                    <a:pt x="144" y="1783"/>
                  </a:lnTo>
                  <a:lnTo>
                    <a:pt x="288" y="1735"/>
                  </a:lnTo>
                  <a:lnTo>
                    <a:pt x="384" y="1687"/>
                  </a:lnTo>
                  <a:lnTo>
                    <a:pt x="480" y="1879"/>
                  </a:lnTo>
                  <a:lnTo>
                    <a:pt x="582" y="1889"/>
                  </a:lnTo>
                  <a:lnTo>
                    <a:pt x="528" y="1735"/>
                  </a:lnTo>
                  <a:lnTo>
                    <a:pt x="528" y="1639"/>
                  </a:lnTo>
                  <a:lnTo>
                    <a:pt x="720" y="1687"/>
                  </a:lnTo>
                  <a:lnTo>
                    <a:pt x="816" y="1783"/>
                  </a:lnTo>
                  <a:lnTo>
                    <a:pt x="1008" y="1879"/>
                  </a:lnTo>
                  <a:lnTo>
                    <a:pt x="912" y="1735"/>
                  </a:lnTo>
                  <a:lnTo>
                    <a:pt x="864" y="1639"/>
                  </a:lnTo>
                  <a:lnTo>
                    <a:pt x="1008" y="1687"/>
                  </a:lnTo>
                  <a:lnTo>
                    <a:pt x="1215" y="1750"/>
                  </a:lnTo>
                  <a:lnTo>
                    <a:pt x="1135" y="1658"/>
                  </a:lnTo>
                  <a:lnTo>
                    <a:pt x="1020" y="1589"/>
                  </a:lnTo>
                  <a:lnTo>
                    <a:pt x="864" y="1495"/>
                  </a:lnTo>
                  <a:lnTo>
                    <a:pt x="864" y="1351"/>
                  </a:lnTo>
                  <a:lnTo>
                    <a:pt x="816" y="1015"/>
                  </a:lnTo>
                  <a:lnTo>
                    <a:pt x="816" y="727"/>
                  </a:lnTo>
                  <a:lnTo>
                    <a:pt x="912" y="487"/>
                  </a:lnTo>
                  <a:lnTo>
                    <a:pt x="1112" y="276"/>
                  </a:lnTo>
                  <a:lnTo>
                    <a:pt x="1331" y="299"/>
                  </a:lnTo>
                  <a:lnTo>
                    <a:pt x="1192" y="196"/>
                  </a:lnTo>
                  <a:lnTo>
                    <a:pt x="1227" y="103"/>
                  </a:lnTo>
                  <a:lnTo>
                    <a:pt x="1227" y="34"/>
                  </a:lnTo>
                  <a:lnTo>
                    <a:pt x="1146" y="138"/>
                  </a:lnTo>
                  <a:lnTo>
                    <a:pt x="1031" y="218"/>
                  </a:lnTo>
                  <a:lnTo>
                    <a:pt x="1008" y="295"/>
                  </a:lnTo>
                  <a:lnTo>
                    <a:pt x="927" y="184"/>
                  </a:lnTo>
                  <a:lnTo>
                    <a:pt x="912" y="55"/>
                  </a:lnTo>
                  <a:lnTo>
                    <a:pt x="816" y="55"/>
                  </a:lnTo>
                  <a:lnTo>
                    <a:pt x="812" y="241"/>
                  </a:lnTo>
                  <a:lnTo>
                    <a:pt x="720" y="343"/>
                  </a:lnTo>
                  <a:lnTo>
                    <a:pt x="593" y="264"/>
                  </a:lnTo>
                  <a:lnTo>
                    <a:pt x="524" y="115"/>
                  </a:lnTo>
                  <a:lnTo>
                    <a:pt x="524" y="0"/>
                  </a:lnTo>
                  <a:lnTo>
                    <a:pt x="397" y="0"/>
                  </a:lnTo>
                  <a:lnTo>
                    <a:pt x="386" y="161"/>
                  </a:lnTo>
                  <a:close/>
                </a:path>
              </a:pathLst>
            </a:cu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9232" name="Freeform 16"/>
          <p:cNvSpPr>
            <a:spLocks/>
          </p:cNvSpPr>
          <p:nvPr/>
        </p:nvSpPr>
        <p:spPr bwMode="auto">
          <a:xfrm>
            <a:off x="-19050" y="4343400"/>
            <a:ext cx="4819650" cy="2514600"/>
          </a:xfrm>
          <a:custGeom>
            <a:avLst/>
            <a:gdLst>
              <a:gd name="T0" fmla="*/ 0 w 3036"/>
              <a:gd name="T1" fmla="*/ 0 h 1152"/>
              <a:gd name="T2" fmla="*/ 93 w 3036"/>
              <a:gd name="T3" fmla="*/ 35 h 1152"/>
              <a:gd name="T4" fmla="*/ 2844 w 3036"/>
              <a:gd name="T5" fmla="*/ 672 h 1152"/>
              <a:gd name="T6" fmla="*/ 2988 w 3036"/>
              <a:gd name="T7" fmla="*/ 768 h 1152"/>
              <a:gd name="T8" fmla="*/ 3036 w 3036"/>
              <a:gd name="T9" fmla="*/ 864 h 1152"/>
              <a:gd name="T10" fmla="*/ 3036 w 3036"/>
              <a:gd name="T11" fmla="*/ 1008 h 1152"/>
              <a:gd name="T12" fmla="*/ 2892 w 3036"/>
              <a:gd name="T13" fmla="*/ 1152 h 1152"/>
              <a:gd name="T14" fmla="*/ 12 w 3036"/>
              <a:gd name="T15" fmla="*/ 1152 h 1152"/>
              <a:gd name="T16" fmla="*/ 0 w 3036"/>
              <a:gd name="T17" fmla="*/ 0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36" h="1152">
                <a:moveTo>
                  <a:pt x="0" y="0"/>
                </a:moveTo>
                <a:cubicBezTo>
                  <a:pt x="78" y="26"/>
                  <a:pt x="48" y="12"/>
                  <a:pt x="93" y="35"/>
                </a:cubicBezTo>
                <a:lnTo>
                  <a:pt x="2844" y="672"/>
                </a:lnTo>
                <a:lnTo>
                  <a:pt x="2988" y="768"/>
                </a:lnTo>
                <a:lnTo>
                  <a:pt x="3036" y="864"/>
                </a:lnTo>
                <a:lnTo>
                  <a:pt x="3036" y="1008"/>
                </a:lnTo>
                <a:lnTo>
                  <a:pt x="2892" y="1152"/>
                </a:lnTo>
                <a:lnTo>
                  <a:pt x="12" y="1152"/>
                </a:lnTo>
                <a:lnTo>
                  <a:pt x="0" y="0"/>
                </a:lnTo>
                <a:close/>
              </a:path>
            </a:pathLst>
          </a:custGeom>
          <a:solidFill>
            <a:srgbClr val="FFCCFF"/>
          </a:solidFill>
          <a:ln w="57150" cmpd="sng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33" name="Freeform 17"/>
          <p:cNvSpPr>
            <a:spLocks/>
          </p:cNvSpPr>
          <p:nvPr/>
        </p:nvSpPr>
        <p:spPr bwMode="auto">
          <a:xfrm>
            <a:off x="-36513" y="838200"/>
            <a:ext cx="1427163" cy="2270125"/>
          </a:xfrm>
          <a:custGeom>
            <a:avLst/>
            <a:gdLst>
              <a:gd name="T0" fmla="*/ 0 w 899"/>
              <a:gd name="T1" fmla="*/ 1405 h 1430"/>
              <a:gd name="T2" fmla="*/ 127 w 899"/>
              <a:gd name="T3" fmla="*/ 1417 h 1430"/>
              <a:gd name="T4" fmla="*/ 311 w 899"/>
              <a:gd name="T5" fmla="*/ 1313 h 1430"/>
              <a:gd name="T6" fmla="*/ 455 w 899"/>
              <a:gd name="T7" fmla="*/ 1430 h 1430"/>
              <a:gd name="T8" fmla="*/ 647 w 899"/>
              <a:gd name="T9" fmla="*/ 1430 h 1430"/>
              <a:gd name="T10" fmla="*/ 791 w 899"/>
              <a:gd name="T11" fmla="*/ 1286 h 1430"/>
              <a:gd name="T12" fmla="*/ 818 w 899"/>
              <a:gd name="T13" fmla="*/ 1106 h 1430"/>
              <a:gd name="T14" fmla="*/ 743 w 899"/>
              <a:gd name="T15" fmla="*/ 950 h 1430"/>
              <a:gd name="T16" fmla="*/ 714 w 899"/>
              <a:gd name="T17" fmla="*/ 818 h 1430"/>
              <a:gd name="T18" fmla="*/ 691 w 899"/>
              <a:gd name="T19" fmla="*/ 656 h 1430"/>
              <a:gd name="T20" fmla="*/ 743 w 899"/>
              <a:gd name="T21" fmla="*/ 566 h 1430"/>
              <a:gd name="T22" fmla="*/ 887 w 899"/>
              <a:gd name="T23" fmla="*/ 518 h 1430"/>
              <a:gd name="T24" fmla="*/ 899 w 899"/>
              <a:gd name="T25" fmla="*/ 414 h 1430"/>
              <a:gd name="T26" fmla="*/ 887 w 899"/>
              <a:gd name="T27" fmla="*/ 326 h 1430"/>
              <a:gd name="T28" fmla="*/ 737 w 899"/>
              <a:gd name="T29" fmla="*/ 230 h 1430"/>
              <a:gd name="T30" fmla="*/ 622 w 899"/>
              <a:gd name="T31" fmla="*/ 138 h 1430"/>
              <a:gd name="T32" fmla="*/ 455 w 899"/>
              <a:gd name="T33" fmla="*/ 134 h 1430"/>
              <a:gd name="T34" fmla="*/ 357 w 899"/>
              <a:gd name="T35" fmla="*/ 57 h 1430"/>
              <a:gd name="T36" fmla="*/ 242 w 899"/>
              <a:gd name="T37" fmla="*/ 46 h 1430"/>
              <a:gd name="T38" fmla="*/ 104 w 899"/>
              <a:gd name="T39" fmla="*/ 0 h 1430"/>
              <a:gd name="T40" fmla="*/ 23 w 899"/>
              <a:gd name="T41" fmla="*/ 38 h 1430"/>
              <a:gd name="T42" fmla="*/ 0 w 899"/>
              <a:gd name="T43" fmla="*/ 1405 h 1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99" h="1430">
                <a:moveTo>
                  <a:pt x="0" y="1405"/>
                </a:moveTo>
                <a:cubicBezTo>
                  <a:pt x="112" y="1418"/>
                  <a:pt x="69" y="1417"/>
                  <a:pt x="127" y="1417"/>
                </a:cubicBezTo>
                <a:lnTo>
                  <a:pt x="311" y="1313"/>
                </a:lnTo>
                <a:lnTo>
                  <a:pt x="455" y="1430"/>
                </a:lnTo>
                <a:lnTo>
                  <a:pt x="647" y="1430"/>
                </a:lnTo>
                <a:lnTo>
                  <a:pt x="791" y="1286"/>
                </a:lnTo>
                <a:lnTo>
                  <a:pt x="818" y="1106"/>
                </a:lnTo>
                <a:lnTo>
                  <a:pt x="743" y="950"/>
                </a:lnTo>
                <a:lnTo>
                  <a:pt x="714" y="818"/>
                </a:lnTo>
                <a:lnTo>
                  <a:pt x="691" y="656"/>
                </a:lnTo>
                <a:lnTo>
                  <a:pt x="743" y="566"/>
                </a:lnTo>
                <a:lnTo>
                  <a:pt x="887" y="518"/>
                </a:lnTo>
                <a:lnTo>
                  <a:pt x="899" y="414"/>
                </a:lnTo>
                <a:lnTo>
                  <a:pt x="887" y="326"/>
                </a:lnTo>
                <a:lnTo>
                  <a:pt x="737" y="230"/>
                </a:lnTo>
                <a:lnTo>
                  <a:pt x="622" y="138"/>
                </a:lnTo>
                <a:lnTo>
                  <a:pt x="455" y="134"/>
                </a:lnTo>
                <a:lnTo>
                  <a:pt x="357" y="57"/>
                </a:lnTo>
                <a:lnTo>
                  <a:pt x="242" y="46"/>
                </a:lnTo>
                <a:lnTo>
                  <a:pt x="104" y="0"/>
                </a:lnTo>
                <a:lnTo>
                  <a:pt x="23" y="38"/>
                </a:lnTo>
                <a:lnTo>
                  <a:pt x="0" y="1405"/>
                </a:lnTo>
                <a:close/>
              </a:path>
            </a:pathLst>
          </a:cu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34" name="Freeform 18"/>
          <p:cNvSpPr>
            <a:spLocks/>
          </p:cNvSpPr>
          <p:nvPr/>
        </p:nvSpPr>
        <p:spPr bwMode="auto">
          <a:xfrm>
            <a:off x="19050" y="4495800"/>
            <a:ext cx="4667250" cy="2362200"/>
          </a:xfrm>
          <a:custGeom>
            <a:avLst/>
            <a:gdLst>
              <a:gd name="T0" fmla="*/ 0 w 3036"/>
              <a:gd name="T1" fmla="*/ 0 h 1152"/>
              <a:gd name="T2" fmla="*/ 93 w 3036"/>
              <a:gd name="T3" fmla="*/ 35 h 1152"/>
              <a:gd name="T4" fmla="*/ 2844 w 3036"/>
              <a:gd name="T5" fmla="*/ 672 h 1152"/>
              <a:gd name="T6" fmla="*/ 2988 w 3036"/>
              <a:gd name="T7" fmla="*/ 768 h 1152"/>
              <a:gd name="T8" fmla="*/ 3036 w 3036"/>
              <a:gd name="T9" fmla="*/ 864 h 1152"/>
              <a:gd name="T10" fmla="*/ 3036 w 3036"/>
              <a:gd name="T11" fmla="*/ 1008 h 1152"/>
              <a:gd name="T12" fmla="*/ 2892 w 3036"/>
              <a:gd name="T13" fmla="*/ 1152 h 1152"/>
              <a:gd name="T14" fmla="*/ 12 w 3036"/>
              <a:gd name="T15" fmla="*/ 1152 h 1152"/>
              <a:gd name="T16" fmla="*/ 0 w 3036"/>
              <a:gd name="T17" fmla="*/ 0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36" h="1152">
                <a:moveTo>
                  <a:pt x="0" y="0"/>
                </a:moveTo>
                <a:cubicBezTo>
                  <a:pt x="78" y="26"/>
                  <a:pt x="48" y="12"/>
                  <a:pt x="93" y="35"/>
                </a:cubicBezTo>
                <a:lnTo>
                  <a:pt x="2844" y="672"/>
                </a:lnTo>
                <a:lnTo>
                  <a:pt x="2988" y="768"/>
                </a:lnTo>
                <a:lnTo>
                  <a:pt x="3036" y="864"/>
                </a:lnTo>
                <a:lnTo>
                  <a:pt x="3036" y="1008"/>
                </a:lnTo>
                <a:lnTo>
                  <a:pt x="2892" y="1152"/>
                </a:lnTo>
                <a:lnTo>
                  <a:pt x="12" y="1152"/>
                </a:lnTo>
                <a:lnTo>
                  <a:pt x="0" y="0"/>
                </a:lnTo>
                <a:close/>
              </a:path>
            </a:pathLst>
          </a:custGeom>
          <a:solidFill>
            <a:srgbClr val="66FFCC"/>
          </a:solidFill>
          <a:ln w="57150" cmpd="sng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35" name="Freeform 19"/>
          <p:cNvSpPr>
            <a:spLocks/>
          </p:cNvSpPr>
          <p:nvPr/>
        </p:nvSpPr>
        <p:spPr bwMode="auto">
          <a:xfrm>
            <a:off x="0" y="2133600"/>
            <a:ext cx="760413" cy="3048000"/>
          </a:xfrm>
          <a:custGeom>
            <a:avLst/>
            <a:gdLst>
              <a:gd name="T0" fmla="*/ 72 w 479"/>
              <a:gd name="T1" fmla="*/ 172 h 1669"/>
              <a:gd name="T2" fmla="*/ 60 w 479"/>
              <a:gd name="T3" fmla="*/ 253 h 1669"/>
              <a:gd name="T4" fmla="*/ 66 w 479"/>
              <a:gd name="T5" fmla="*/ 444 h 1669"/>
              <a:gd name="T6" fmla="*/ 83 w 479"/>
              <a:gd name="T7" fmla="*/ 782 h 1669"/>
              <a:gd name="T8" fmla="*/ 48 w 479"/>
              <a:gd name="T9" fmla="*/ 1061 h 1669"/>
              <a:gd name="T10" fmla="*/ 37 w 479"/>
              <a:gd name="T11" fmla="*/ 1347 h 1669"/>
              <a:gd name="T12" fmla="*/ 3 w 479"/>
              <a:gd name="T13" fmla="*/ 1463 h 1669"/>
              <a:gd name="T14" fmla="*/ 3 w 479"/>
              <a:gd name="T15" fmla="*/ 1520 h 1669"/>
              <a:gd name="T16" fmla="*/ 14 w 479"/>
              <a:gd name="T17" fmla="*/ 1555 h 1669"/>
              <a:gd name="T18" fmla="*/ 14 w 479"/>
              <a:gd name="T19" fmla="*/ 1601 h 1669"/>
              <a:gd name="T20" fmla="*/ 0 w 479"/>
              <a:gd name="T21" fmla="*/ 1535 h 1669"/>
              <a:gd name="T22" fmla="*/ 1 w 479"/>
              <a:gd name="T23" fmla="*/ 1494 h 1669"/>
              <a:gd name="T24" fmla="*/ 49 w 479"/>
              <a:gd name="T25" fmla="*/ 1660 h 1669"/>
              <a:gd name="T26" fmla="*/ 101 w 479"/>
              <a:gd name="T27" fmla="*/ 1669 h 1669"/>
              <a:gd name="T28" fmla="*/ 74 w 479"/>
              <a:gd name="T29" fmla="*/ 1536 h 1669"/>
              <a:gd name="T30" fmla="*/ 74 w 479"/>
              <a:gd name="T31" fmla="*/ 1453 h 1669"/>
              <a:gd name="T32" fmla="*/ 171 w 479"/>
              <a:gd name="T33" fmla="*/ 1494 h 1669"/>
              <a:gd name="T34" fmla="*/ 219 w 479"/>
              <a:gd name="T35" fmla="*/ 1577 h 1669"/>
              <a:gd name="T36" fmla="*/ 316 w 479"/>
              <a:gd name="T37" fmla="*/ 1660 h 1669"/>
              <a:gd name="T38" fmla="*/ 267 w 479"/>
              <a:gd name="T39" fmla="*/ 1536 h 1669"/>
              <a:gd name="T40" fmla="*/ 243 w 479"/>
              <a:gd name="T41" fmla="*/ 1453 h 1669"/>
              <a:gd name="T42" fmla="*/ 316 w 479"/>
              <a:gd name="T43" fmla="*/ 1494 h 1669"/>
              <a:gd name="T44" fmla="*/ 420 w 479"/>
              <a:gd name="T45" fmla="*/ 1549 h 1669"/>
              <a:gd name="T46" fmla="*/ 380 w 479"/>
              <a:gd name="T47" fmla="*/ 1469 h 1669"/>
              <a:gd name="T48" fmla="*/ 322 w 479"/>
              <a:gd name="T49" fmla="*/ 1410 h 1669"/>
              <a:gd name="T50" fmla="*/ 243 w 479"/>
              <a:gd name="T51" fmla="*/ 1328 h 1669"/>
              <a:gd name="T52" fmla="*/ 243 w 479"/>
              <a:gd name="T53" fmla="*/ 1204 h 1669"/>
              <a:gd name="T54" fmla="*/ 219 w 479"/>
              <a:gd name="T55" fmla="*/ 913 h 1669"/>
              <a:gd name="T56" fmla="*/ 219 w 479"/>
              <a:gd name="T57" fmla="*/ 664 h 1669"/>
              <a:gd name="T58" fmla="*/ 267 w 479"/>
              <a:gd name="T59" fmla="*/ 457 h 1669"/>
              <a:gd name="T60" fmla="*/ 368 w 479"/>
              <a:gd name="T61" fmla="*/ 275 h 1669"/>
              <a:gd name="T62" fmla="*/ 479 w 479"/>
              <a:gd name="T63" fmla="*/ 294 h 1669"/>
              <a:gd name="T64" fmla="*/ 409 w 479"/>
              <a:gd name="T65" fmla="*/ 205 h 1669"/>
              <a:gd name="T66" fmla="*/ 426 w 479"/>
              <a:gd name="T67" fmla="*/ 125 h 1669"/>
              <a:gd name="T68" fmla="*/ 426 w 479"/>
              <a:gd name="T69" fmla="*/ 65 h 1669"/>
              <a:gd name="T70" fmla="*/ 386 w 479"/>
              <a:gd name="T71" fmla="*/ 155 h 1669"/>
              <a:gd name="T72" fmla="*/ 328 w 479"/>
              <a:gd name="T73" fmla="*/ 224 h 1669"/>
              <a:gd name="T74" fmla="*/ 316 w 479"/>
              <a:gd name="T75" fmla="*/ 291 h 1669"/>
              <a:gd name="T76" fmla="*/ 275 w 479"/>
              <a:gd name="T77" fmla="*/ 195 h 1669"/>
              <a:gd name="T78" fmla="*/ 267 w 479"/>
              <a:gd name="T79" fmla="*/ 84 h 1669"/>
              <a:gd name="T80" fmla="*/ 219 w 479"/>
              <a:gd name="T81" fmla="*/ 84 h 1669"/>
              <a:gd name="T82" fmla="*/ 217 w 479"/>
              <a:gd name="T83" fmla="*/ 244 h 1669"/>
              <a:gd name="T84" fmla="*/ 171 w 479"/>
              <a:gd name="T85" fmla="*/ 333 h 1669"/>
              <a:gd name="T86" fmla="*/ 106 w 479"/>
              <a:gd name="T87" fmla="*/ 264 h 1669"/>
              <a:gd name="T88" fmla="*/ 130 w 479"/>
              <a:gd name="T89" fmla="*/ 115 h 1669"/>
              <a:gd name="T90" fmla="*/ 187 w 479"/>
              <a:gd name="T91" fmla="*/ 0 h 1669"/>
              <a:gd name="T92" fmla="*/ 83 w 479"/>
              <a:gd name="T93" fmla="*/ 23 h 1669"/>
              <a:gd name="T94" fmla="*/ 72 w 479"/>
              <a:gd name="T95" fmla="*/ 172 h 1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79" h="1669">
                <a:moveTo>
                  <a:pt x="72" y="172"/>
                </a:moveTo>
                <a:cubicBezTo>
                  <a:pt x="80" y="231"/>
                  <a:pt x="61" y="208"/>
                  <a:pt x="60" y="253"/>
                </a:cubicBezTo>
                <a:lnTo>
                  <a:pt x="66" y="444"/>
                </a:lnTo>
                <a:lnTo>
                  <a:pt x="83" y="782"/>
                </a:lnTo>
                <a:lnTo>
                  <a:pt x="48" y="1061"/>
                </a:lnTo>
                <a:lnTo>
                  <a:pt x="37" y="1347"/>
                </a:lnTo>
                <a:lnTo>
                  <a:pt x="3" y="1463"/>
                </a:lnTo>
                <a:lnTo>
                  <a:pt x="3" y="1520"/>
                </a:lnTo>
                <a:lnTo>
                  <a:pt x="14" y="1555"/>
                </a:lnTo>
                <a:lnTo>
                  <a:pt x="14" y="1601"/>
                </a:lnTo>
                <a:lnTo>
                  <a:pt x="0" y="1535"/>
                </a:lnTo>
                <a:lnTo>
                  <a:pt x="1" y="1494"/>
                </a:lnTo>
                <a:lnTo>
                  <a:pt x="49" y="1660"/>
                </a:lnTo>
                <a:lnTo>
                  <a:pt x="101" y="1669"/>
                </a:lnTo>
                <a:lnTo>
                  <a:pt x="74" y="1536"/>
                </a:lnTo>
                <a:lnTo>
                  <a:pt x="74" y="1453"/>
                </a:lnTo>
                <a:lnTo>
                  <a:pt x="171" y="1494"/>
                </a:lnTo>
                <a:lnTo>
                  <a:pt x="219" y="1577"/>
                </a:lnTo>
                <a:lnTo>
                  <a:pt x="316" y="1660"/>
                </a:lnTo>
                <a:lnTo>
                  <a:pt x="267" y="1536"/>
                </a:lnTo>
                <a:lnTo>
                  <a:pt x="243" y="1453"/>
                </a:lnTo>
                <a:lnTo>
                  <a:pt x="316" y="1494"/>
                </a:lnTo>
                <a:lnTo>
                  <a:pt x="420" y="1549"/>
                </a:lnTo>
                <a:lnTo>
                  <a:pt x="380" y="1469"/>
                </a:lnTo>
                <a:lnTo>
                  <a:pt x="322" y="1410"/>
                </a:lnTo>
                <a:lnTo>
                  <a:pt x="243" y="1328"/>
                </a:lnTo>
                <a:lnTo>
                  <a:pt x="243" y="1204"/>
                </a:lnTo>
                <a:lnTo>
                  <a:pt x="219" y="913"/>
                </a:lnTo>
                <a:lnTo>
                  <a:pt x="219" y="664"/>
                </a:lnTo>
                <a:lnTo>
                  <a:pt x="267" y="457"/>
                </a:lnTo>
                <a:lnTo>
                  <a:pt x="368" y="275"/>
                </a:lnTo>
                <a:lnTo>
                  <a:pt x="479" y="294"/>
                </a:lnTo>
                <a:lnTo>
                  <a:pt x="409" y="205"/>
                </a:lnTo>
                <a:lnTo>
                  <a:pt x="426" y="125"/>
                </a:lnTo>
                <a:lnTo>
                  <a:pt x="426" y="65"/>
                </a:lnTo>
                <a:lnTo>
                  <a:pt x="386" y="155"/>
                </a:lnTo>
                <a:lnTo>
                  <a:pt x="328" y="224"/>
                </a:lnTo>
                <a:lnTo>
                  <a:pt x="316" y="291"/>
                </a:lnTo>
                <a:lnTo>
                  <a:pt x="275" y="195"/>
                </a:lnTo>
                <a:lnTo>
                  <a:pt x="267" y="84"/>
                </a:lnTo>
                <a:lnTo>
                  <a:pt x="219" y="84"/>
                </a:lnTo>
                <a:lnTo>
                  <a:pt x="217" y="244"/>
                </a:lnTo>
                <a:lnTo>
                  <a:pt x="171" y="333"/>
                </a:lnTo>
                <a:lnTo>
                  <a:pt x="106" y="264"/>
                </a:lnTo>
                <a:lnTo>
                  <a:pt x="130" y="115"/>
                </a:lnTo>
                <a:lnTo>
                  <a:pt x="187" y="0"/>
                </a:lnTo>
                <a:lnTo>
                  <a:pt x="83" y="23"/>
                </a:lnTo>
                <a:lnTo>
                  <a:pt x="72" y="172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36" name="AutoShape 20"/>
          <p:cNvSpPr>
            <a:spLocks noChangeArrowheads="1"/>
          </p:cNvSpPr>
          <p:nvPr/>
        </p:nvSpPr>
        <p:spPr bwMode="auto">
          <a:xfrm rot="799779" flipH="1">
            <a:off x="5543550" y="3095625"/>
            <a:ext cx="3733800" cy="333375"/>
          </a:xfrm>
          <a:prstGeom prst="parallelogram">
            <a:avLst>
              <a:gd name="adj" fmla="val 34119"/>
            </a:avLst>
          </a:prstGeom>
          <a:solidFill>
            <a:srgbClr val="FF9966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>
            <a:off x="5619750" y="2819400"/>
            <a:ext cx="3581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>
            <a:off x="5924550" y="2743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39" name="Line 23"/>
          <p:cNvSpPr>
            <a:spLocks noChangeShapeType="1"/>
          </p:cNvSpPr>
          <p:nvPr/>
        </p:nvSpPr>
        <p:spPr bwMode="auto">
          <a:xfrm>
            <a:off x="7753350" y="31623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>
            <a:off x="7296150" y="3048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>
            <a:off x="6838950" y="2946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2" name="Line 26"/>
          <p:cNvSpPr>
            <a:spLocks noChangeShapeType="1"/>
          </p:cNvSpPr>
          <p:nvPr/>
        </p:nvSpPr>
        <p:spPr bwMode="auto">
          <a:xfrm>
            <a:off x="6381750" y="2832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3" name="Line 27"/>
          <p:cNvSpPr>
            <a:spLocks noChangeShapeType="1"/>
          </p:cNvSpPr>
          <p:nvPr/>
        </p:nvSpPr>
        <p:spPr bwMode="auto">
          <a:xfrm>
            <a:off x="8705850" y="33909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4" name="Line 28"/>
          <p:cNvSpPr>
            <a:spLocks noChangeShapeType="1"/>
          </p:cNvSpPr>
          <p:nvPr/>
        </p:nvSpPr>
        <p:spPr bwMode="auto">
          <a:xfrm>
            <a:off x="6140450" y="2959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>
            <a:off x="6610350" y="3048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6" name="Line 30"/>
          <p:cNvSpPr>
            <a:spLocks noChangeShapeType="1"/>
          </p:cNvSpPr>
          <p:nvPr/>
        </p:nvSpPr>
        <p:spPr bwMode="auto">
          <a:xfrm>
            <a:off x="8210550" y="3276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7" name="Line 31"/>
          <p:cNvSpPr>
            <a:spLocks noChangeShapeType="1"/>
          </p:cNvSpPr>
          <p:nvPr/>
        </p:nvSpPr>
        <p:spPr bwMode="auto">
          <a:xfrm>
            <a:off x="7067550" y="3175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8" name="Line 32"/>
          <p:cNvSpPr>
            <a:spLocks noChangeShapeType="1"/>
          </p:cNvSpPr>
          <p:nvPr/>
        </p:nvSpPr>
        <p:spPr bwMode="auto">
          <a:xfrm>
            <a:off x="7537450" y="32639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9" name="Line 33"/>
          <p:cNvSpPr>
            <a:spLocks noChangeShapeType="1"/>
          </p:cNvSpPr>
          <p:nvPr/>
        </p:nvSpPr>
        <p:spPr bwMode="auto">
          <a:xfrm>
            <a:off x="7981950" y="33909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50" name="Line 34"/>
          <p:cNvSpPr>
            <a:spLocks noChangeShapeType="1"/>
          </p:cNvSpPr>
          <p:nvPr/>
        </p:nvSpPr>
        <p:spPr bwMode="auto">
          <a:xfrm>
            <a:off x="8451850" y="3479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51" name="Line 35"/>
          <p:cNvSpPr>
            <a:spLocks noChangeShapeType="1"/>
          </p:cNvSpPr>
          <p:nvPr/>
        </p:nvSpPr>
        <p:spPr bwMode="auto">
          <a:xfrm>
            <a:off x="8896350" y="3581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9252" name="Picture 36" descr="Flowers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5364">
            <a:off x="6845300" y="2025650"/>
            <a:ext cx="108108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53" name="Picture 37" descr="Tree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7288" y="57150"/>
            <a:ext cx="1154112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254" name="AutoShape 38"/>
          <p:cNvSpPr>
            <a:spLocks noChangeArrowheads="1"/>
          </p:cNvSpPr>
          <p:nvPr/>
        </p:nvSpPr>
        <p:spPr bwMode="auto">
          <a:xfrm>
            <a:off x="8153400" y="0"/>
            <a:ext cx="914400" cy="914400"/>
          </a:xfrm>
          <a:prstGeom prst="sun">
            <a:avLst>
              <a:gd name="adj" fmla="val 25000"/>
            </a:avLst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9255" name="Picture 39" descr="bird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" y="14478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335" name="Picture 119" descr="Untitled-4 copy"/>
          <p:cNvPicPr>
            <a:picLocks noChangeAspect="1" noChangeArrowheads="1"/>
          </p:cNvPicPr>
          <p:nvPr/>
        </p:nvPicPr>
        <p:blipFill>
          <a:blip r:embed="rId10" cstate="print">
            <a:lum bright="-24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33600"/>
            <a:ext cx="34925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338" name="s4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867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9116820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00" fill="hold"/>
                                        <p:tgtEl>
                                          <p:spTgt spid="93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9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9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200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0851 0.01111 C -0.00347 0.01111 0.00069 0.01597 0.00069 0.02222 C 0.00069 0.02824 -0.00347 0.03333 -0.00851 0.03333 C -0.01372 0.03333 -0.01771 0.02824 -0.01771 0.02222 C -0.01771 0.01597 -0.01372 0.01111 -0.00851 0.01111 Z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9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path" presetSubtype="0" repeatCount="3000" accel="50000" decel="50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Motion origin="layout" path="M 1.11111E-6 0.01111 C -0.00243 0.01111 -0.00469 0.01342 -0.00469 0.01666 C -0.00469 0.01967 -0.00243 0.02222 1.11111E-6 0.02222 C 0.00295 0.02222 0.00503 0.01967 0.00503 0.01666 C 0.00503 0.01342 0.00295 0.01111 1.11111E-6 0.01111 Z " pathEditMode="relative" rAng="0" ptsTypes="fffff">
                                      <p:cBhvr>
                                        <p:cTn id="14" dur="2000" fill="hold"/>
                                        <p:tgtEl>
                                          <p:spTgt spid="9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3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reeform 3"/>
          <p:cNvSpPr>
            <a:spLocks/>
          </p:cNvSpPr>
          <p:nvPr/>
        </p:nvSpPr>
        <p:spPr bwMode="auto">
          <a:xfrm>
            <a:off x="-19050" y="2362200"/>
            <a:ext cx="9163050" cy="4495800"/>
          </a:xfrm>
          <a:custGeom>
            <a:avLst/>
            <a:gdLst>
              <a:gd name="T0" fmla="*/ 0 w 5772"/>
              <a:gd name="T1" fmla="*/ 0 h 2304"/>
              <a:gd name="T2" fmla="*/ 81 w 5772"/>
              <a:gd name="T3" fmla="*/ 23 h 2304"/>
              <a:gd name="T4" fmla="*/ 5772 w 5772"/>
              <a:gd name="T5" fmla="*/ 1104 h 2304"/>
              <a:gd name="T6" fmla="*/ 5772 w 5772"/>
              <a:gd name="T7" fmla="*/ 2304 h 2304"/>
              <a:gd name="T8" fmla="*/ 12 w 5772"/>
              <a:gd name="T9" fmla="*/ 2304 h 2304"/>
              <a:gd name="T10" fmla="*/ 0 w 5772"/>
              <a:gd name="T11" fmla="*/ 0 h 2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72" h="2304">
                <a:moveTo>
                  <a:pt x="0" y="0"/>
                </a:moveTo>
                <a:cubicBezTo>
                  <a:pt x="73" y="24"/>
                  <a:pt x="45" y="23"/>
                  <a:pt x="81" y="23"/>
                </a:cubicBezTo>
                <a:lnTo>
                  <a:pt x="5772" y="1104"/>
                </a:lnTo>
                <a:lnTo>
                  <a:pt x="5772" y="2304"/>
                </a:lnTo>
                <a:lnTo>
                  <a:pt x="12" y="23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 rot="763477">
            <a:off x="6400800" y="4573588"/>
            <a:ext cx="2741613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 rot="763477">
            <a:off x="5638800" y="4802188"/>
            <a:ext cx="2741613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 rot="763477">
            <a:off x="4800600" y="5030788"/>
            <a:ext cx="2741613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 rot="763477">
            <a:off x="3886200" y="5335588"/>
            <a:ext cx="2741613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0" y="2362200"/>
            <a:ext cx="9144000" cy="2133600"/>
          </a:xfrm>
          <a:prstGeom prst="line">
            <a:avLst/>
          </a:prstGeom>
          <a:noFill/>
          <a:ln w="127000" cmpd="dbl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73" name="Freeform 9"/>
          <p:cNvSpPr>
            <a:spLocks/>
          </p:cNvSpPr>
          <p:nvPr/>
        </p:nvSpPr>
        <p:spPr bwMode="auto">
          <a:xfrm>
            <a:off x="354013" y="-19050"/>
            <a:ext cx="7016750" cy="2457450"/>
          </a:xfrm>
          <a:custGeom>
            <a:avLst/>
            <a:gdLst>
              <a:gd name="T0" fmla="*/ 249 w 4420"/>
              <a:gd name="T1" fmla="*/ 1141 h 1548"/>
              <a:gd name="T2" fmla="*/ 365 w 4420"/>
              <a:gd name="T3" fmla="*/ 1176 h 1548"/>
              <a:gd name="T4" fmla="*/ 2450 w 4420"/>
              <a:gd name="T5" fmla="*/ 1548 h 1548"/>
              <a:gd name="T6" fmla="*/ 4420 w 4420"/>
              <a:gd name="T7" fmla="*/ 1106 h 1548"/>
              <a:gd name="T8" fmla="*/ 4397 w 4420"/>
              <a:gd name="T9" fmla="*/ 0 h 1548"/>
              <a:gd name="T10" fmla="*/ 268 w 4420"/>
              <a:gd name="T11" fmla="*/ 12 h 1548"/>
              <a:gd name="T12" fmla="*/ 249 w 4420"/>
              <a:gd name="T13" fmla="*/ 1141 h 1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20" h="1548">
                <a:moveTo>
                  <a:pt x="249" y="1141"/>
                </a:moveTo>
                <a:cubicBezTo>
                  <a:pt x="319" y="1161"/>
                  <a:pt x="0" y="1114"/>
                  <a:pt x="365" y="1176"/>
                </a:cubicBezTo>
                <a:lnTo>
                  <a:pt x="2450" y="1548"/>
                </a:lnTo>
                <a:lnTo>
                  <a:pt x="4420" y="1106"/>
                </a:lnTo>
                <a:lnTo>
                  <a:pt x="4397" y="0"/>
                </a:lnTo>
                <a:lnTo>
                  <a:pt x="268" y="12"/>
                </a:lnTo>
                <a:lnTo>
                  <a:pt x="249" y="114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 flipV="1">
            <a:off x="4267200" y="0"/>
            <a:ext cx="1588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75" name="AutoShape 11"/>
          <p:cNvSpPr>
            <a:spLocks noChangeArrowheads="1"/>
          </p:cNvSpPr>
          <p:nvPr/>
        </p:nvSpPr>
        <p:spPr bwMode="auto">
          <a:xfrm rot="743066" flipH="1">
            <a:off x="1287463" y="460375"/>
            <a:ext cx="960437" cy="1524000"/>
          </a:xfrm>
          <a:prstGeom prst="parallelogram">
            <a:avLst>
              <a:gd name="adj" fmla="val 31935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76" name="AutoShape 12"/>
          <p:cNvSpPr>
            <a:spLocks noChangeArrowheads="1"/>
          </p:cNvSpPr>
          <p:nvPr/>
        </p:nvSpPr>
        <p:spPr bwMode="auto">
          <a:xfrm rot="844958" flipH="1">
            <a:off x="2978150" y="930275"/>
            <a:ext cx="762000" cy="523875"/>
          </a:xfrm>
          <a:prstGeom prst="flowChartInputOutput">
            <a:avLst/>
          </a:prstGeom>
          <a:solidFill>
            <a:srgbClr val="FFFF00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77" name="AutoShape 13"/>
          <p:cNvSpPr>
            <a:spLocks noChangeArrowheads="1"/>
          </p:cNvSpPr>
          <p:nvPr/>
        </p:nvSpPr>
        <p:spPr bwMode="auto">
          <a:xfrm rot="933694" flipH="1">
            <a:off x="3040063" y="977900"/>
            <a:ext cx="611187" cy="419100"/>
          </a:xfrm>
          <a:prstGeom prst="flowChartInputOutput">
            <a:avLst/>
          </a:prstGeom>
          <a:solidFill>
            <a:srgbClr val="99FF33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78" name="AutoShape 14"/>
          <p:cNvSpPr>
            <a:spLocks noChangeArrowheads="1"/>
          </p:cNvSpPr>
          <p:nvPr/>
        </p:nvSpPr>
        <p:spPr bwMode="auto">
          <a:xfrm rot="-766779">
            <a:off x="5237163" y="687388"/>
            <a:ext cx="838200" cy="585787"/>
          </a:xfrm>
          <a:prstGeom prst="flowChartInputOutput">
            <a:avLst/>
          </a:prstGeom>
          <a:solidFill>
            <a:srgbClr val="FFFF00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auto">
          <a:xfrm rot="-836326">
            <a:off x="5318125" y="744538"/>
            <a:ext cx="685800" cy="468312"/>
          </a:xfrm>
          <a:prstGeom prst="flowChartInputOutput">
            <a:avLst/>
          </a:prstGeom>
          <a:solidFill>
            <a:srgbClr val="99FF33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80" name="AutoShape 16"/>
          <p:cNvSpPr>
            <a:spLocks noChangeArrowheads="1"/>
          </p:cNvSpPr>
          <p:nvPr/>
        </p:nvSpPr>
        <p:spPr bwMode="auto">
          <a:xfrm rot="-537667">
            <a:off x="4881563" y="800100"/>
            <a:ext cx="452437" cy="582613"/>
          </a:xfrm>
          <a:prstGeom prst="flowChartInputOutput">
            <a:avLst/>
          </a:prstGeom>
          <a:solidFill>
            <a:srgbClr val="CC9900"/>
          </a:solidFill>
          <a:ln w="57150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81" name="AutoShape 17"/>
          <p:cNvSpPr>
            <a:spLocks noChangeArrowheads="1"/>
          </p:cNvSpPr>
          <p:nvPr/>
        </p:nvSpPr>
        <p:spPr bwMode="auto">
          <a:xfrm rot="-377090">
            <a:off x="5994400" y="590550"/>
            <a:ext cx="452438" cy="582613"/>
          </a:xfrm>
          <a:prstGeom prst="flowChartInputOutput">
            <a:avLst/>
          </a:prstGeom>
          <a:solidFill>
            <a:srgbClr val="CC9900"/>
          </a:solidFill>
          <a:ln w="57150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82" name="AutoShape 18"/>
          <p:cNvSpPr>
            <a:spLocks noChangeArrowheads="1"/>
          </p:cNvSpPr>
          <p:nvPr/>
        </p:nvSpPr>
        <p:spPr bwMode="auto">
          <a:xfrm rot="37564702">
            <a:off x="7258843" y="56357"/>
            <a:ext cx="1865313" cy="1752600"/>
          </a:xfrm>
          <a:prstGeom prst="cloudCallout">
            <a:avLst>
              <a:gd name="adj1" fmla="val -14944"/>
              <a:gd name="adj2" fmla="val 29898"/>
            </a:avLst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/>
          <a:p>
            <a:pPr algn="ctr"/>
            <a:endParaRPr lang="vi-VN">
              <a:latin typeface="Arial" charset="0"/>
            </a:endParaRPr>
          </a:p>
        </p:txBody>
      </p:sp>
      <p:sp>
        <p:nvSpPr>
          <p:cNvPr id="11283" name="Freeform 19"/>
          <p:cNvSpPr>
            <a:spLocks/>
          </p:cNvSpPr>
          <p:nvPr/>
        </p:nvSpPr>
        <p:spPr bwMode="auto">
          <a:xfrm>
            <a:off x="7391400" y="990600"/>
            <a:ext cx="1600200" cy="1828800"/>
          </a:xfrm>
          <a:custGeom>
            <a:avLst/>
            <a:gdLst>
              <a:gd name="T0" fmla="*/ 386 w 1331"/>
              <a:gd name="T1" fmla="*/ 161 h 1889"/>
              <a:gd name="T2" fmla="*/ 397 w 1331"/>
              <a:gd name="T3" fmla="*/ 276 h 1889"/>
              <a:gd name="T4" fmla="*/ 513 w 1331"/>
              <a:gd name="T5" fmla="*/ 472 h 1889"/>
              <a:gd name="T6" fmla="*/ 547 w 1331"/>
              <a:gd name="T7" fmla="*/ 863 h 1889"/>
              <a:gd name="T8" fmla="*/ 478 w 1331"/>
              <a:gd name="T9" fmla="*/ 1186 h 1889"/>
              <a:gd name="T10" fmla="*/ 317 w 1331"/>
              <a:gd name="T11" fmla="*/ 1497 h 1889"/>
              <a:gd name="T12" fmla="*/ 202 w 1331"/>
              <a:gd name="T13" fmla="*/ 1635 h 1889"/>
              <a:gd name="T14" fmla="*/ 96 w 1331"/>
              <a:gd name="T15" fmla="*/ 1687 h 1889"/>
              <a:gd name="T16" fmla="*/ 0 w 1331"/>
              <a:gd name="T17" fmla="*/ 1735 h 1889"/>
              <a:gd name="T18" fmla="*/ 144 w 1331"/>
              <a:gd name="T19" fmla="*/ 1783 h 1889"/>
              <a:gd name="T20" fmla="*/ 288 w 1331"/>
              <a:gd name="T21" fmla="*/ 1735 h 1889"/>
              <a:gd name="T22" fmla="*/ 384 w 1331"/>
              <a:gd name="T23" fmla="*/ 1687 h 1889"/>
              <a:gd name="T24" fmla="*/ 480 w 1331"/>
              <a:gd name="T25" fmla="*/ 1879 h 1889"/>
              <a:gd name="T26" fmla="*/ 582 w 1331"/>
              <a:gd name="T27" fmla="*/ 1889 h 1889"/>
              <a:gd name="T28" fmla="*/ 528 w 1331"/>
              <a:gd name="T29" fmla="*/ 1735 h 1889"/>
              <a:gd name="T30" fmla="*/ 528 w 1331"/>
              <a:gd name="T31" fmla="*/ 1639 h 1889"/>
              <a:gd name="T32" fmla="*/ 720 w 1331"/>
              <a:gd name="T33" fmla="*/ 1687 h 1889"/>
              <a:gd name="T34" fmla="*/ 816 w 1331"/>
              <a:gd name="T35" fmla="*/ 1783 h 1889"/>
              <a:gd name="T36" fmla="*/ 1008 w 1331"/>
              <a:gd name="T37" fmla="*/ 1879 h 1889"/>
              <a:gd name="T38" fmla="*/ 912 w 1331"/>
              <a:gd name="T39" fmla="*/ 1735 h 1889"/>
              <a:gd name="T40" fmla="*/ 864 w 1331"/>
              <a:gd name="T41" fmla="*/ 1639 h 1889"/>
              <a:gd name="T42" fmla="*/ 1008 w 1331"/>
              <a:gd name="T43" fmla="*/ 1687 h 1889"/>
              <a:gd name="T44" fmla="*/ 1215 w 1331"/>
              <a:gd name="T45" fmla="*/ 1750 h 1889"/>
              <a:gd name="T46" fmla="*/ 1135 w 1331"/>
              <a:gd name="T47" fmla="*/ 1658 h 1889"/>
              <a:gd name="T48" fmla="*/ 1020 w 1331"/>
              <a:gd name="T49" fmla="*/ 1589 h 1889"/>
              <a:gd name="T50" fmla="*/ 864 w 1331"/>
              <a:gd name="T51" fmla="*/ 1495 h 1889"/>
              <a:gd name="T52" fmla="*/ 864 w 1331"/>
              <a:gd name="T53" fmla="*/ 1351 h 1889"/>
              <a:gd name="T54" fmla="*/ 816 w 1331"/>
              <a:gd name="T55" fmla="*/ 1015 h 1889"/>
              <a:gd name="T56" fmla="*/ 816 w 1331"/>
              <a:gd name="T57" fmla="*/ 727 h 1889"/>
              <a:gd name="T58" fmla="*/ 912 w 1331"/>
              <a:gd name="T59" fmla="*/ 487 h 1889"/>
              <a:gd name="T60" fmla="*/ 1112 w 1331"/>
              <a:gd name="T61" fmla="*/ 276 h 1889"/>
              <a:gd name="T62" fmla="*/ 1331 w 1331"/>
              <a:gd name="T63" fmla="*/ 299 h 1889"/>
              <a:gd name="T64" fmla="*/ 1192 w 1331"/>
              <a:gd name="T65" fmla="*/ 196 h 1889"/>
              <a:gd name="T66" fmla="*/ 1227 w 1331"/>
              <a:gd name="T67" fmla="*/ 103 h 1889"/>
              <a:gd name="T68" fmla="*/ 1227 w 1331"/>
              <a:gd name="T69" fmla="*/ 34 h 1889"/>
              <a:gd name="T70" fmla="*/ 1146 w 1331"/>
              <a:gd name="T71" fmla="*/ 138 h 1889"/>
              <a:gd name="T72" fmla="*/ 1031 w 1331"/>
              <a:gd name="T73" fmla="*/ 218 h 1889"/>
              <a:gd name="T74" fmla="*/ 1008 w 1331"/>
              <a:gd name="T75" fmla="*/ 295 h 1889"/>
              <a:gd name="T76" fmla="*/ 927 w 1331"/>
              <a:gd name="T77" fmla="*/ 184 h 1889"/>
              <a:gd name="T78" fmla="*/ 912 w 1331"/>
              <a:gd name="T79" fmla="*/ 55 h 1889"/>
              <a:gd name="T80" fmla="*/ 816 w 1331"/>
              <a:gd name="T81" fmla="*/ 55 h 1889"/>
              <a:gd name="T82" fmla="*/ 812 w 1331"/>
              <a:gd name="T83" fmla="*/ 241 h 1889"/>
              <a:gd name="T84" fmla="*/ 720 w 1331"/>
              <a:gd name="T85" fmla="*/ 343 h 1889"/>
              <a:gd name="T86" fmla="*/ 593 w 1331"/>
              <a:gd name="T87" fmla="*/ 264 h 1889"/>
              <a:gd name="T88" fmla="*/ 524 w 1331"/>
              <a:gd name="T89" fmla="*/ 115 h 1889"/>
              <a:gd name="T90" fmla="*/ 524 w 1331"/>
              <a:gd name="T91" fmla="*/ 0 h 1889"/>
              <a:gd name="T92" fmla="*/ 397 w 1331"/>
              <a:gd name="T93" fmla="*/ 0 h 1889"/>
              <a:gd name="T94" fmla="*/ 386 w 1331"/>
              <a:gd name="T95" fmla="*/ 161 h 1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31" h="1889">
                <a:moveTo>
                  <a:pt x="386" y="161"/>
                </a:moveTo>
                <a:cubicBezTo>
                  <a:pt x="402" y="229"/>
                  <a:pt x="397" y="191"/>
                  <a:pt x="397" y="276"/>
                </a:cubicBezTo>
                <a:lnTo>
                  <a:pt x="513" y="472"/>
                </a:lnTo>
                <a:lnTo>
                  <a:pt x="547" y="863"/>
                </a:lnTo>
                <a:lnTo>
                  <a:pt x="478" y="1186"/>
                </a:lnTo>
                <a:lnTo>
                  <a:pt x="317" y="1497"/>
                </a:lnTo>
                <a:lnTo>
                  <a:pt x="202" y="1635"/>
                </a:lnTo>
                <a:lnTo>
                  <a:pt x="96" y="1687"/>
                </a:lnTo>
                <a:lnTo>
                  <a:pt x="0" y="1735"/>
                </a:lnTo>
                <a:lnTo>
                  <a:pt x="144" y="1783"/>
                </a:lnTo>
                <a:lnTo>
                  <a:pt x="288" y="1735"/>
                </a:lnTo>
                <a:lnTo>
                  <a:pt x="384" y="1687"/>
                </a:lnTo>
                <a:lnTo>
                  <a:pt x="480" y="1879"/>
                </a:lnTo>
                <a:lnTo>
                  <a:pt x="582" y="1889"/>
                </a:lnTo>
                <a:lnTo>
                  <a:pt x="528" y="1735"/>
                </a:lnTo>
                <a:lnTo>
                  <a:pt x="528" y="1639"/>
                </a:lnTo>
                <a:lnTo>
                  <a:pt x="720" y="1687"/>
                </a:lnTo>
                <a:lnTo>
                  <a:pt x="816" y="1783"/>
                </a:lnTo>
                <a:lnTo>
                  <a:pt x="1008" y="1879"/>
                </a:lnTo>
                <a:lnTo>
                  <a:pt x="912" y="1735"/>
                </a:lnTo>
                <a:lnTo>
                  <a:pt x="864" y="1639"/>
                </a:lnTo>
                <a:lnTo>
                  <a:pt x="1008" y="1687"/>
                </a:lnTo>
                <a:lnTo>
                  <a:pt x="1215" y="1750"/>
                </a:lnTo>
                <a:lnTo>
                  <a:pt x="1135" y="1658"/>
                </a:lnTo>
                <a:lnTo>
                  <a:pt x="1020" y="1589"/>
                </a:lnTo>
                <a:lnTo>
                  <a:pt x="864" y="1495"/>
                </a:lnTo>
                <a:lnTo>
                  <a:pt x="864" y="1351"/>
                </a:lnTo>
                <a:lnTo>
                  <a:pt x="816" y="1015"/>
                </a:lnTo>
                <a:lnTo>
                  <a:pt x="816" y="727"/>
                </a:lnTo>
                <a:lnTo>
                  <a:pt x="912" y="487"/>
                </a:lnTo>
                <a:lnTo>
                  <a:pt x="1112" y="276"/>
                </a:lnTo>
                <a:lnTo>
                  <a:pt x="1331" y="299"/>
                </a:lnTo>
                <a:lnTo>
                  <a:pt x="1192" y="196"/>
                </a:lnTo>
                <a:lnTo>
                  <a:pt x="1227" y="103"/>
                </a:lnTo>
                <a:lnTo>
                  <a:pt x="1227" y="34"/>
                </a:lnTo>
                <a:lnTo>
                  <a:pt x="1146" y="138"/>
                </a:lnTo>
                <a:lnTo>
                  <a:pt x="1031" y="218"/>
                </a:lnTo>
                <a:lnTo>
                  <a:pt x="1008" y="295"/>
                </a:lnTo>
                <a:lnTo>
                  <a:pt x="927" y="184"/>
                </a:lnTo>
                <a:lnTo>
                  <a:pt x="912" y="55"/>
                </a:lnTo>
                <a:lnTo>
                  <a:pt x="816" y="55"/>
                </a:lnTo>
                <a:lnTo>
                  <a:pt x="812" y="241"/>
                </a:lnTo>
                <a:lnTo>
                  <a:pt x="720" y="343"/>
                </a:lnTo>
                <a:lnTo>
                  <a:pt x="593" y="264"/>
                </a:lnTo>
                <a:lnTo>
                  <a:pt x="524" y="115"/>
                </a:lnTo>
                <a:lnTo>
                  <a:pt x="524" y="0"/>
                </a:lnTo>
                <a:lnTo>
                  <a:pt x="397" y="0"/>
                </a:lnTo>
                <a:lnTo>
                  <a:pt x="386" y="161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94" name="Freeform 30"/>
          <p:cNvSpPr>
            <a:spLocks/>
          </p:cNvSpPr>
          <p:nvPr/>
        </p:nvSpPr>
        <p:spPr bwMode="auto">
          <a:xfrm>
            <a:off x="-19050" y="4343400"/>
            <a:ext cx="7867650" cy="2533650"/>
          </a:xfrm>
          <a:custGeom>
            <a:avLst/>
            <a:gdLst>
              <a:gd name="T0" fmla="*/ 0 w 4956"/>
              <a:gd name="T1" fmla="*/ 0 h 1596"/>
              <a:gd name="T2" fmla="*/ 93 w 4956"/>
              <a:gd name="T3" fmla="*/ 48 h 1596"/>
              <a:gd name="T4" fmla="*/ 2844 w 4956"/>
              <a:gd name="T5" fmla="*/ 924 h 1596"/>
              <a:gd name="T6" fmla="*/ 3048 w 4956"/>
              <a:gd name="T7" fmla="*/ 984 h 1596"/>
              <a:gd name="T8" fmla="*/ 3384 w 4956"/>
              <a:gd name="T9" fmla="*/ 1104 h 1596"/>
              <a:gd name="T10" fmla="*/ 4176 w 4956"/>
              <a:gd name="T11" fmla="*/ 1356 h 1596"/>
              <a:gd name="T12" fmla="*/ 4956 w 4956"/>
              <a:gd name="T13" fmla="*/ 1596 h 1596"/>
              <a:gd name="T14" fmla="*/ 12 w 4956"/>
              <a:gd name="T15" fmla="*/ 1584 h 1596"/>
              <a:gd name="T16" fmla="*/ 0 w 4956"/>
              <a:gd name="T17" fmla="*/ 0 h 1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56" h="1596">
                <a:moveTo>
                  <a:pt x="0" y="0"/>
                </a:moveTo>
                <a:cubicBezTo>
                  <a:pt x="78" y="36"/>
                  <a:pt x="48" y="17"/>
                  <a:pt x="93" y="48"/>
                </a:cubicBezTo>
                <a:lnTo>
                  <a:pt x="2844" y="924"/>
                </a:lnTo>
                <a:lnTo>
                  <a:pt x="3048" y="984"/>
                </a:lnTo>
                <a:lnTo>
                  <a:pt x="3384" y="1104"/>
                </a:lnTo>
                <a:lnTo>
                  <a:pt x="4176" y="1356"/>
                </a:lnTo>
                <a:lnTo>
                  <a:pt x="4956" y="1596"/>
                </a:lnTo>
                <a:lnTo>
                  <a:pt x="12" y="1584"/>
                </a:lnTo>
                <a:lnTo>
                  <a:pt x="0" y="0"/>
                </a:lnTo>
                <a:close/>
              </a:path>
            </a:pathLst>
          </a:custGeom>
          <a:solidFill>
            <a:srgbClr val="66FFCC"/>
          </a:solidFill>
          <a:ln w="57150" cmpd="sng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11298" name="Picture 34" descr="Flow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1663" y="3048000"/>
            <a:ext cx="922337" cy="8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99" name="Picture 35" descr="Flowers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24105">
            <a:off x="4725988" y="1614488"/>
            <a:ext cx="9144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302" name="Picture 38" descr="j021685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40110" flipH="1">
            <a:off x="0" y="3429000"/>
            <a:ext cx="1827213" cy="83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303" name="Picture 39" descr="j021295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37610" flipH="1">
            <a:off x="0" y="2286000"/>
            <a:ext cx="1830388" cy="11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304" name="Picture 40" descr="Untitled-1 cop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81194">
            <a:off x="-2133600" y="1905000"/>
            <a:ext cx="3048000" cy="239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305" name="Picture 41" descr="Untitled-7 copy"/>
          <p:cNvPicPr>
            <a:picLocks noChangeAspect="1" noChangeArrowheads="1"/>
          </p:cNvPicPr>
          <p:nvPr/>
        </p:nvPicPr>
        <p:blipFill>
          <a:blip r:embed="rId8" cstate="print">
            <a:lum bright="-6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81200"/>
            <a:ext cx="4419600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306" name="s5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172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295" name="Freeform 31"/>
          <p:cNvSpPr>
            <a:spLocks/>
          </p:cNvSpPr>
          <p:nvPr/>
        </p:nvSpPr>
        <p:spPr bwMode="auto">
          <a:xfrm>
            <a:off x="-36513" y="838200"/>
            <a:ext cx="1427163" cy="2270125"/>
          </a:xfrm>
          <a:custGeom>
            <a:avLst/>
            <a:gdLst>
              <a:gd name="T0" fmla="*/ 0 w 899"/>
              <a:gd name="T1" fmla="*/ 1405 h 1430"/>
              <a:gd name="T2" fmla="*/ 127 w 899"/>
              <a:gd name="T3" fmla="*/ 1417 h 1430"/>
              <a:gd name="T4" fmla="*/ 311 w 899"/>
              <a:gd name="T5" fmla="*/ 1313 h 1430"/>
              <a:gd name="T6" fmla="*/ 455 w 899"/>
              <a:gd name="T7" fmla="*/ 1430 h 1430"/>
              <a:gd name="T8" fmla="*/ 647 w 899"/>
              <a:gd name="T9" fmla="*/ 1430 h 1430"/>
              <a:gd name="T10" fmla="*/ 791 w 899"/>
              <a:gd name="T11" fmla="*/ 1286 h 1430"/>
              <a:gd name="T12" fmla="*/ 818 w 899"/>
              <a:gd name="T13" fmla="*/ 1106 h 1430"/>
              <a:gd name="T14" fmla="*/ 743 w 899"/>
              <a:gd name="T15" fmla="*/ 950 h 1430"/>
              <a:gd name="T16" fmla="*/ 714 w 899"/>
              <a:gd name="T17" fmla="*/ 818 h 1430"/>
              <a:gd name="T18" fmla="*/ 691 w 899"/>
              <a:gd name="T19" fmla="*/ 656 h 1430"/>
              <a:gd name="T20" fmla="*/ 743 w 899"/>
              <a:gd name="T21" fmla="*/ 566 h 1430"/>
              <a:gd name="T22" fmla="*/ 887 w 899"/>
              <a:gd name="T23" fmla="*/ 518 h 1430"/>
              <a:gd name="T24" fmla="*/ 899 w 899"/>
              <a:gd name="T25" fmla="*/ 414 h 1430"/>
              <a:gd name="T26" fmla="*/ 887 w 899"/>
              <a:gd name="T27" fmla="*/ 326 h 1430"/>
              <a:gd name="T28" fmla="*/ 737 w 899"/>
              <a:gd name="T29" fmla="*/ 230 h 1430"/>
              <a:gd name="T30" fmla="*/ 622 w 899"/>
              <a:gd name="T31" fmla="*/ 138 h 1430"/>
              <a:gd name="T32" fmla="*/ 455 w 899"/>
              <a:gd name="T33" fmla="*/ 134 h 1430"/>
              <a:gd name="T34" fmla="*/ 357 w 899"/>
              <a:gd name="T35" fmla="*/ 57 h 1430"/>
              <a:gd name="T36" fmla="*/ 242 w 899"/>
              <a:gd name="T37" fmla="*/ 46 h 1430"/>
              <a:gd name="T38" fmla="*/ 104 w 899"/>
              <a:gd name="T39" fmla="*/ 0 h 1430"/>
              <a:gd name="T40" fmla="*/ 23 w 899"/>
              <a:gd name="T41" fmla="*/ 38 h 1430"/>
              <a:gd name="T42" fmla="*/ 0 w 899"/>
              <a:gd name="T43" fmla="*/ 1405 h 1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99" h="1430">
                <a:moveTo>
                  <a:pt x="0" y="1405"/>
                </a:moveTo>
                <a:cubicBezTo>
                  <a:pt x="112" y="1418"/>
                  <a:pt x="69" y="1417"/>
                  <a:pt x="127" y="1417"/>
                </a:cubicBezTo>
                <a:lnTo>
                  <a:pt x="311" y="1313"/>
                </a:lnTo>
                <a:lnTo>
                  <a:pt x="455" y="1430"/>
                </a:lnTo>
                <a:lnTo>
                  <a:pt x="647" y="1430"/>
                </a:lnTo>
                <a:lnTo>
                  <a:pt x="791" y="1286"/>
                </a:lnTo>
                <a:lnTo>
                  <a:pt x="818" y="1106"/>
                </a:lnTo>
                <a:lnTo>
                  <a:pt x="743" y="950"/>
                </a:lnTo>
                <a:lnTo>
                  <a:pt x="714" y="818"/>
                </a:lnTo>
                <a:lnTo>
                  <a:pt x="691" y="656"/>
                </a:lnTo>
                <a:lnTo>
                  <a:pt x="743" y="566"/>
                </a:lnTo>
                <a:lnTo>
                  <a:pt x="887" y="518"/>
                </a:lnTo>
                <a:lnTo>
                  <a:pt x="899" y="414"/>
                </a:lnTo>
                <a:lnTo>
                  <a:pt x="887" y="326"/>
                </a:lnTo>
                <a:lnTo>
                  <a:pt x="737" y="230"/>
                </a:lnTo>
                <a:lnTo>
                  <a:pt x="622" y="138"/>
                </a:lnTo>
                <a:lnTo>
                  <a:pt x="455" y="134"/>
                </a:lnTo>
                <a:lnTo>
                  <a:pt x="357" y="57"/>
                </a:lnTo>
                <a:lnTo>
                  <a:pt x="242" y="46"/>
                </a:lnTo>
                <a:lnTo>
                  <a:pt x="104" y="0"/>
                </a:lnTo>
                <a:lnTo>
                  <a:pt x="23" y="38"/>
                </a:lnTo>
                <a:lnTo>
                  <a:pt x="0" y="1405"/>
                </a:lnTo>
                <a:close/>
              </a:path>
            </a:pathLst>
          </a:cu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96" name="Freeform 32"/>
          <p:cNvSpPr>
            <a:spLocks/>
          </p:cNvSpPr>
          <p:nvPr/>
        </p:nvSpPr>
        <p:spPr bwMode="auto">
          <a:xfrm>
            <a:off x="0" y="2133600"/>
            <a:ext cx="760413" cy="3048000"/>
          </a:xfrm>
          <a:custGeom>
            <a:avLst/>
            <a:gdLst>
              <a:gd name="T0" fmla="*/ 72 w 479"/>
              <a:gd name="T1" fmla="*/ 172 h 1669"/>
              <a:gd name="T2" fmla="*/ 60 w 479"/>
              <a:gd name="T3" fmla="*/ 253 h 1669"/>
              <a:gd name="T4" fmla="*/ 66 w 479"/>
              <a:gd name="T5" fmla="*/ 444 h 1669"/>
              <a:gd name="T6" fmla="*/ 83 w 479"/>
              <a:gd name="T7" fmla="*/ 782 h 1669"/>
              <a:gd name="T8" fmla="*/ 48 w 479"/>
              <a:gd name="T9" fmla="*/ 1061 h 1669"/>
              <a:gd name="T10" fmla="*/ 37 w 479"/>
              <a:gd name="T11" fmla="*/ 1347 h 1669"/>
              <a:gd name="T12" fmla="*/ 3 w 479"/>
              <a:gd name="T13" fmla="*/ 1463 h 1669"/>
              <a:gd name="T14" fmla="*/ 3 w 479"/>
              <a:gd name="T15" fmla="*/ 1520 h 1669"/>
              <a:gd name="T16" fmla="*/ 14 w 479"/>
              <a:gd name="T17" fmla="*/ 1555 h 1669"/>
              <a:gd name="T18" fmla="*/ 14 w 479"/>
              <a:gd name="T19" fmla="*/ 1601 h 1669"/>
              <a:gd name="T20" fmla="*/ 0 w 479"/>
              <a:gd name="T21" fmla="*/ 1535 h 1669"/>
              <a:gd name="T22" fmla="*/ 1 w 479"/>
              <a:gd name="T23" fmla="*/ 1494 h 1669"/>
              <a:gd name="T24" fmla="*/ 49 w 479"/>
              <a:gd name="T25" fmla="*/ 1660 h 1669"/>
              <a:gd name="T26" fmla="*/ 101 w 479"/>
              <a:gd name="T27" fmla="*/ 1669 h 1669"/>
              <a:gd name="T28" fmla="*/ 74 w 479"/>
              <a:gd name="T29" fmla="*/ 1536 h 1669"/>
              <a:gd name="T30" fmla="*/ 74 w 479"/>
              <a:gd name="T31" fmla="*/ 1453 h 1669"/>
              <a:gd name="T32" fmla="*/ 171 w 479"/>
              <a:gd name="T33" fmla="*/ 1494 h 1669"/>
              <a:gd name="T34" fmla="*/ 219 w 479"/>
              <a:gd name="T35" fmla="*/ 1577 h 1669"/>
              <a:gd name="T36" fmla="*/ 316 w 479"/>
              <a:gd name="T37" fmla="*/ 1660 h 1669"/>
              <a:gd name="T38" fmla="*/ 267 w 479"/>
              <a:gd name="T39" fmla="*/ 1536 h 1669"/>
              <a:gd name="T40" fmla="*/ 243 w 479"/>
              <a:gd name="T41" fmla="*/ 1453 h 1669"/>
              <a:gd name="T42" fmla="*/ 316 w 479"/>
              <a:gd name="T43" fmla="*/ 1494 h 1669"/>
              <a:gd name="T44" fmla="*/ 420 w 479"/>
              <a:gd name="T45" fmla="*/ 1549 h 1669"/>
              <a:gd name="T46" fmla="*/ 380 w 479"/>
              <a:gd name="T47" fmla="*/ 1469 h 1669"/>
              <a:gd name="T48" fmla="*/ 322 w 479"/>
              <a:gd name="T49" fmla="*/ 1410 h 1669"/>
              <a:gd name="T50" fmla="*/ 243 w 479"/>
              <a:gd name="T51" fmla="*/ 1328 h 1669"/>
              <a:gd name="T52" fmla="*/ 243 w 479"/>
              <a:gd name="T53" fmla="*/ 1204 h 1669"/>
              <a:gd name="T54" fmla="*/ 219 w 479"/>
              <a:gd name="T55" fmla="*/ 913 h 1669"/>
              <a:gd name="T56" fmla="*/ 219 w 479"/>
              <a:gd name="T57" fmla="*/ 664 h 1669"/>
              <a:gd name="T58" fmla="*/ 267 w 479"/>
              <a:gd name="T59" fmla="*/ 457 h 1669"/>
              <a:gd name="T60" fmla="*/ 368 w 479"/>
              <a:gd name="T61" fmla="*/ 275 h 1669"/>
              <a:gd name="T62" fmla="*/ 479 w 479"/>
              <a:gd name="T63" fmla="*/ 294 h 1669"/>
              <a:gd name="T64" fmla="*/ 409 w 479"/>
              <a:gd name="T65" fmla="*/ 205 h 1669"/>
              <a:gd name="T66" fmla="*/ 426 w 479"/>
              <a:gd name="T67" fmla="*/ 125 h 1669"/>
              <a:gd name="T68" fmla="*/ 426 w 479"/>
              <a:gd name="T69" fmla="*/ 65 h 1669"/>
              <a:gd name="T70" fmla="*/ 386 w 479"/>
              <a:gd name="T71" fmla="*/ 155 h 1669"/>
              <a:gd name="T72" fmla="*/ 328 w 479"/>
              <a:gd name="T73" fmla="*/ 224 h 1669"/>
              <a:gd name="T74" fmla="*/ 316 w 479"/>
              <a:gd name="T75" fmla="*/ 291 h 1669"/>
              <a:gd name="T76" fmla="*/ 275 w 479"/>
              <a:gd name="T77" fmla="*/ 195 h 1669"/>
              <a:gd name="T78" fmla="*/ 267 w 479"/>
              <a:gd name="T79" fmla="*/ 84 h 1669"/>
              <a:gd name="T80" fmla="*/ 219 w 479"/>
              <a:gd name="T81" fmla="*/ 84 h 1669"/>
              <a:gd name="T82" fmla="*/ 217 w 479"/>
              <a:gd name="T83" fmla="*/ 244 h 1669"/>
              <a:gd name="T84" fmla="*/ 171 w 479"/>
              <a:gd name="T85" fmla="*/ 333 h 1669"/>
              <a:gd name="T86" fmla="*/ 106 w 479"/>
              <a:gd name="T87" fmla="*/ 264 h 1669"/>
              <a:gd name="T88" fmla="*/ 130 w 479"/>
              <a:gd name="T89" fmla="*/ 115 h 1669"/>
              <a:gd name="T90" fmla="*/ 187 w 479"/>
              <a:gd name="T91" fmla="*/ 0 h 1669"/>
              <a:gd name="T92" fmla="*/ 83 w 479"/>
              <a:gd name="T93" fmla="*/ 23 h 1669"/>
              <a:gd name="T94" fmla="*/ 72 w 479"/>
              <a:gd name="T95" fmla="*/ 172 h 1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79" h="1669">
                <a:moveTo>
                  <a:pt x="72" y="172"/>
                </a:moveTo>
                <a:cubicBezTo>
                  <a:pt x="80" y="231"/>
                  <a:pt x="61" y="208"/>
                  <a:pt x="60" y="253"/>
                </a:cubicBezTo>
                <a:lnTo>
                  <a:pt x="66" y="444"/>
                </a:lnTo>
                <a:lnTo>
                  <a:pt x="83" y="782"/>
                </a:lnTo>
                <a:lnTo>
                  <a:pt x="48" y="1061"/>
                </a:lnTo>
                <a:lnTo>
                  <a:pt x="37" y="1347"/>
                </a:lnTo>
                <a:lnTo>
                  <a:pt x="3" y="1463"/>
                </a:lnTo>
                <a:lnTo>
                  <a:pt x="3" y="1520"/>
                </a:lnTo>
                <a:lnTo>
                  <a:pt x="14" y="1555"/>
                </a:lnTo>
                <a:lnTo>
                  <a:pt x="14" y="1601"/>
                </a:lnTo>
                <a:lnTo>
                  <a:pt x="0" y="1535"/>
                </a:lnTo>
                <a:lnTo>
                  <a:pt x="1" y="1494"/>
                </a:lnTo>
                <a:lnTo>
                  <a:pt x="49" y="1660"/>
                </a:lnTo>
                <a:lnTo>
                  <a:pt x="101" y="1669"/>
                </a:lnTo>
                <a:lnTo>
                  <a:pt x="74" y="1536"/>
                </a:lnTo>
                <a:lnTo>
                  <a:pt x="74" y="1453"/>
                </a:lnTo>
                <a:lnTo>
                  <a:pt x="171" y="1494"/>
                </a:lnTo>
                <a:lnTo>
                  <a:pt x="219" y="1577"/>
                </a:lnTo>
                <a:lnTo>
                  <a:pt x="316" y="1660"/>
                </a:lnTo>
                <a:lnTo>
                  <a:pt x="267" y="1536"/>
                </a:lnTo>
                <a:lnTo>
                  <a:pt x="243" y="1453"/>
                </a:lnTo>
                <a:lnTo>
                  <a:pt x="316" y="1494"/>
                </a:lnTo>
                <a:lnTo>
                  <a:pt x="420" y="1549"/>
                </a:lnTo>
                <a:lnTo>
                  <a:pt x="380" y="1469"/>
                </a:lnTo>
                <a:lnTo>
                  <a:pt x="322" y="1410"/>
                </a:lnTo>
                <a:lnTo>
                  <a:pt x="243" y="1328"/>
                </a:lnTo>
                <a:lnTo>
                  <a:pt x="243" y="1204"/>
                </a:lnTo>
                <a:lnTo>
                  <a:pt x="219" y="913"/>
                </a:lnTo>
                <a:lnTo>
                  <a:pt x="219" y="664"/>
                </a:lnTo>
                <a:lnTo>
                  <a:pt x="267" y="457"/>
                </a:lnTo>
                <a:lnTo>
                  <a:pt x="368" y="275"/>
                </a:lnTo>
                <a:lnTo>
                  <a:pt x="479" y="294"/>
                </a:lnTo>
                <a:lnTo>
                  <a:pt x="409" y="205"/>
                </a:lnTo>
                <a:lnTo>
                  <a:pt x="426" y="125"/>
                </a:lnTo>
                <a:lnTo>
                  <a:pt x="426" y="65"/>
                </a:lnTo>
                <a:lnTo>
                  <a:pt x="386" y="155"/>
                </a:lnTo>
                <a:lnTo>
                  <a:pt x="328" y="224"/>
                </a:lnTo>
                <a:lnTo>
                  <a:pt x="316" y="291"/>
                </a:lnTo>
                <a:lnTo>
                  <a:pt x="275" y="195"/>
                </a:lnTo>
                <a:lnTo>
                  <a:pt x="267" y="84"/>
                </a:lnTo>
                <a:lnTo>
                  <a:pt x="219" y="84"/>
                </a:lnTo>
                <a:lnTo>
                  <a:pt x="217" y="244"/>
                </a:lnTo>
                <a:lnTo>
                  <a:pt x="171" y="333"/>
                </a:lnTo>
                <a:lnTo>
                  <a:pt x="106" y="264"/>
                </a:lnTo>
                <a:lnTo>
                  <a:pt x="130" y="115"/>
                </a:lnTo>
                <a:lnTo>
                  <a:pt x="187" y="0"/>
                </a:lnTo>
                <a:lnTo>
                  <a:pt x="83" y="23"/>
                </a:lnTo>
                <a:lnTo>
                  <a:pt x="72" y="172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11297" name="Picture 33" descr="Flowers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5364">
            <a:off x="61913" y="4191000"/>
            <a:ext cx="1081087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50222679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80" fill="hold"/>
                                        <p:tgtEl>
                                          <p:spTgt spid="113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33333E-6 7.40741E-7 L -0.23334 0.2 " pathEditMode="relative" ptsTypes="AA">
                                      <p:cBhvr>
                                        <p:cTn id="8" dur="20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6667 -0.03033 L 0.59167 0.047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0" y="388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0.0 0.00509 L 0.175 0.0879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414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path" presetSubtype="0" accel="50000" decel="5000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Motion origin="layout" path="M -0.21667 0.18218 C -0.21823 0.18171 -0.21962 0.18148 -0.22118 0.18148 C -0.22812 0.18148 -0.23333 0.18634 -0.23333 0.19259 C -0.23333 0.19861 -0.22812 0.2037 -0.22118 0.2037 C -0.21962 0.2037 -0.21823 0.20324 -0.21667 0.20278 C -0.22153 0.20116 -0.22465 0.19722 -0.22465 0.19259 C -0.22465 0.18773 -0.22153 0.1838 -0.21667 0.18218 Z " pathEditMode="relative" rAng="0" ptsTypes="fffffff">
                                      <p:cBhvr>
                                        <p:cTn id="22" dur="20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30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Freeform 5"/>
          <p:cNvSpPr>
            <a:spLocks/>
          </p:cNvSpPr>
          <p:nvPr/>
        </p:nvSpPr>
        <p:spPr bwMode="auto">
          <a:xfrm>
            <a:off x="-19050" y="3200400"/>
            <a:ext cx="9163050" cy="3657600"/>
          </a:xfrm>
          <a:custGeom>
            <a:avLst/>
            <a:gdLst>
              <a:gd name="T0" fmla="*/ 0 w 5772"/>
              <a:gd name="T1" fmla="*/ 0 h 2304"/>
              <a:gd name="T2" fmla="*/ 81 w 5772"/>
              <a:gd name="T3" fmla="*/ 23 h 2304"/>
              <a:gd name="T4" fmla="*/ 5772 w 5772"/>
              <a:gd name="T5" fmla="*/ 1104 h 2304"/>
              <a:gd name="T6" fmla="*/ 5772 w 5772"/>
              <a:gd name="T7" fmla="*/ 2304 h 2304"/>
              <a:gd name="T8" fmla="*/ 12 w 5772"/>
              <a:gd name="T9" fmla="*/ 2304 h 2304"/>
              <a:gd name="T10" fmla="*/ 0 w 5772"/>
              <a:gd name="T11" fmla="*/ 0 h 2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72" h="2304">
                <a:moveTo>
                  <a:pt x="0" y="0"/>
                </a:moveTo>
                <a:cubicBezTo>
                  <a:pt x="73" y="24"/>
                  <a:pt x="45" y="23"/>
                  <a:pt x="81" y="23"/>
                </a:cubicBezTo>
                <a:lnTo>
                  <a:pt x="5772" y="1104"/>
                </a:lnTo>
                <a:lnTo>
                  <a:pt x="5772" y="2304"/>
                </a:lnTo>
                <a:lnTo>
                  <a:pt x="12" y="2304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 rot="763477">
            <a:off x="5106988" y="46878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 rot="763477">
            <a:off x="4344988" y="49164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 rot="763477">
            <a:off x="3506788" y="51450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 rot="763477">
            <a:off x="2592388" y="54498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65" name="AutoShape 17"/>
          <p:cNvSpPr>
            <a:spLocks noChangeArrowheads="1"/>
          </p:cNvSpPr>
          <p:nvPr/>
        </p:nvSpPr>
        <p:spPr bwMode="auto">
          <a:xfrm rot="763477">
            <a:off x="1754188" y="57546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76" name="Line 28"/>
          <p:cNvSpPr>
            <a:spLocks noChangeShapeType="1"/>
          </p:cNvSpPr>
          <p:nvPr/>
        </p:nvSpPr>
        <p:spPr bwMode="auto">
          <a:xfrm>
            <a:off x="0" y="3200400"/>
            <a:ext cx="9144000" cy="1752600"/>
          </a:xfrm>
          <a:prstGeom prst="line">
            <a:avLst/>
          </a:prstGeom>
          <a:noFill/>
          <a:ln w="127000" cmpd="dbl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78" name="Freeform 30"/>
          <p:cNvSpPr>
            <a:spLocks/>
          </p:cNvSpPr>
          <p:nvPr/>
        </p:nvSpPr>
        <p:spPr bwMode="auto">
          <a:xfrm>
            <a:off x="762000" y="0"/>
            <a:ext cx="6934200" cy="3200400"/>
          </a:xfrm>
          <a:custGeom>
            <a:avLst/>
            <a:gdLst>
              <a:gd name="T0" fmla="*/ 0 w 4368"/>
              <a:gd name="T1" fmla="*/ 1531 h 2016"/>
              <a:gd name="T2" fmla="*/ 84 w 4368"/>
              <a:gd name="T3" fmla="*/ 1565 h 2016"/>
              <a:gd name="T4" fmla="*/ 2193 w 4368"/>
              <a:gd name="T5" fmla="*/ 2016 h 2016"/>
              <a:gd name="T6" fmla="*/ 4368 w 4368"/>
              <a:gd name="T7" fmla="*/ 1360 h 2016"/>
              <a:gd name="T8" fmla="*/ 4368 w 4368"/>
              <a:gd name="T9" fmla="*/ 0 h 2016"/>
              <a:gd name="T10" fmla="*/ 11 w 4368"/>
              <a:gd name="T11" fmla="*/ 0 h 2016"/>
              <a:gd name="T12" fmla="*/ 0 w 4368"/>
              <a:gd name="T13" fmla="*/ 1531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68" h="2016">
                <a:moveTo>
                  <a:pt x="0" y="1531"/>
                </a:moveTo>
                <a:cubicBezTo>
                  <a:pt x="70" y="1557"/>
                  <a:pt x="43" y="1543"/>
                  <a:pt x="84" y="1565"/>
                </a:cubicBezTo>
                <a:lnTo>
                  <a:pt x="2193" y="2016"/>
                </a:lnTo>
                <a:lnTo>
                  <a:pt x="4368" y="1360"/>
                </a:lnTo>
                <a:lnTo>
                  <a:pt x="4368" y="0"/>
                </a:lnTo>
                <a:lnTo>
                  <a:pt x="11" y="0"/>
                </a:lnTo>
                <a:lnTo>
                  <a:pt x="0" y="153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79" name="Line 31"/>
          <p:cNvSpPr>
            <a:spLocks noChangeShapeType="1"/>
          </p:cNvSpPr>
          <p:nvPr/>
        </p:nvSpPr>
        <p:spPr bwMode="auto">
          <a:xfrm flipV="1">
            <a:off x="4267200" y="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80" name="AutoShape 32"/>
          <p:cNvSpPr>
            <a:spLocks noChangeArrowheads="1"/>
          </p:cNvSpPr>
          <p:nvPr/>
        </p:nvSpPr>
        <p:spPr bwMode="auto">
          <a:xfrm>
            <a:off x="304800" y="0"/>
            <a:ext cx="3962400" cy="152400"/>
          </a:xfrm>
          <a:prstGeom prst="parallelogram">
            <a:avLst>
              <a:gd name="adj" fmla="val 30838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82" name="AutoShape 34"/>
          <p:cNvSpPr>
            <a:spLocks noChangeArrowheads="1"/>
          </p:cNvSpPr>
          <p:nvPr/>
        </p:nvSpPr>
        <p:spPr bwMode="auto">
          <a:xfrm rot="699980" flipH="1">
            <a:off x="1216025" y="574675"/>
            <a:ext cx="992188" cy="2057400"/>
          </a:xfrm>
          <a:prstGeom prst="parallelogram">
            <a:avLst>
              <a:gd name="adj" fmla="val 41833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86" name="AutoShape 38"/>
          <p:cNvSpPr>
            <a:spLocks noChangeArrowheads="1"/>
          </p:cNvSpPr>
          <p:nvPr/>
        </p:nvSpPr>
        <p:spPr bwMode="auto">
          <a:xfrm rot="699557" flipH="1">
            <a:off x="2962275" y="928688"/>
            <a:ext cx="762000" cy="685800"/>
          </a:xfrm>
          <a:prstGeom prst="flowChartInputOutput">
            <a:avLst/>
          </a:prstGeom>
          <a:solidFill>
            <a:srgbClr val="FFFF00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87" name="AutoShape 39"/>
          <p:cNvSpPr>
            <a:spLocks noChangeArrowheads="1"/>
          </p:cNvSpPr>
          <p:nvPr/>
        </p:nvSpPr>
        <p:spPr bwMode="auto">
          <a:xfrm rot="699557" flipH="1">
            <a:off x="3027363" y="996950"/>
            <a:ext cx="611187" cy="547688"/>
          </a:xfrm>
          <a:prstGeom prst="flowChartInputOutput">
            <a:avLst/>
          </a:prstGeom>
          <a:solidFill>
            <a:srgbClr val="99FF33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88" name="AutoShape 40"/>
          <p:cNvSpPr>
            <a:spLocks noChangeArrowheads="1"/>
          </p:cNvSpPr>
          <p:nvPr/>
        </p:nvSpPr>
        <p:spPr bwMode="auto">
          <a:xfrm rot="-766779">
            <a:off x="5257800" y="685800"/>
            <a:ext cx="838200" cy="762000"/>
          </a:xfrm>
          <a:prstGeom prst="flowChartInputOutput">
            <a:avLst/>
          </a:prstGeom>
          <a:solidFill>
            <a:srgbClr val="FFFF00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89" name="AutoShape 41"/>
          <p:cNvSpPr>
            <a:spLocks noChangeArrowheads="1"/>
          </p:cNvSpPr>
          <p:nvPr/>
        </p:nvSpPr>
        <p:spPr bwMode="auto">
          <a:xfrm rot="-766779">
            <a:off x="5334000" y="762000"/>
            <a:ext cx="685800" cy="609600"/>
          </a:xfrm>
          <a:prstGeom prst="flowChartInputOutput">
            <a:avLst/>
          </a:prstGeom>
          <a:solidFill>
            <a:srgbClr val="99FF33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90" name="AutoShape 42"/>
          <p:cNvSpPr>
            <a:spLocks noChangeArrowheads="1"/>
          </p:cNvSpPr>
          <p:nvPr/>
        </p:nvSpPr>
        <p:spPr bwMode="auto">
          <a:xfrm rot="-537667">
            <a:off x="4894263" y="790575"/>
            <a:ext cx="452437" cy="762000"/>
          </a:xfrm>
          <a:prstGeom prst="flowChartInputOutput">
            <a:avLst/>
          </a:prstGeom>
          <a:solidFill>
            <a:srgbClr val="66FFCC"/>
          </a:solidFill>
          <a:ln w="57150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92" name="AutoShape 44"/>
          <p:cNvSpPr>
            <a:spLocks noChangeArrowheads="1"/>
          </p:cNvSpPr>
          <p:nvPr/>
        </p:nvSpPr>
        <p:spPr bwMode="auto">
          <a:xfrm rot="-414456">
            <a:off x="6024563" y="590550"/>
            <a:ext cx="452437" cy="762000"/>
          </a:xfrm>
          <a:prstGeom prst="flowChartInputOutput">
            <a:avLst/>
          </a:prstGeom>
          <a:solidFill>
            <a:srgbClr val="FFFF00"/>
          </a:solidFill>
          <a:ln w="57150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93" name="Line 45"/>
          <p:cNvSpPr>
            <a:spLocks noChangeShapeType="1"/>
          </p:cNvSpPr>
          <p:nvPr/>
        </p:nvSpPr>
        <p:spPr bwMode="auto">
          <a:xfrm flipV="1">
            <a:off x="4933950" y="933450"/>
            <a:ext cx="3048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94" name="Line 46"/>
          <p:cNvSpPr>
            <a:spLocks noChangeShapeType="1"/>
          </p:cNvSpPr>
          <p:nvPr/>
        </p:nvSpPr>
        <p:spPr bwMode="auto">
          <a:xfrm flipV="1">
            <a:off x="4953000" y="1143000"/>
            <a:ext cx="3048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96" name="Line 48"/>
          <p:cNvSpPr>
            <a:spLocks noChangeShapeType="1"/>
          </p:cNvSpPr>
          <p:nvPr/>
        </p:nvSpPr>
        <p:spPr bwMode="auto">
          <a:xfrm flipV="1">
            <a:off x="5334000" y="137160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97" name="Line 49"/>
          <p:cNvSpPr>
            <a:spLocks noChangeShapeType="1"/>
          </p:cNvSpPr>
          <p:nvPr/>
        </p:nvSpPr>
        <p:spPr bwMode="auto">
          <a:xfrm flipV="1">
            <a:off x="4953000" y="1333500"/>
            <a:ext cx="3048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98" name="AutoShape 50"/>
          <p:cNvSpPr>
            <a:spLocks noChangeArrowheads="1"/>
          </p:cNvSpPr>
          <p:nvPr/>
        </p:nvSpPr>
        <p:spPr bwMode="auto">
          <a:xfrm rot="37564702">
            <a:off x="6381750" y="-515938"/>
            <a:ext cx="1865313" cy="2894013"/>
          </a:xfrm>
          <a:prstGeom prst="cloudCallout">
            <a:avLst>
              <a:gd name="adj1" fmla="val -14944"/>
              <a:gd name="adj2" fmla="val 29898"/>
            </a:avLst>
          </a:pr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/>
          <a:p>
            <a:pPr algn="ctr"/>
            <a:endParaRPr lang="vi-VN">
              <a:latin typeface="Arial" charset="0"/>
            </a:endParaRPr>
          </a:p>
        </p:txBody>
      </p:sp>
      <p:sp>
        <p:nvSpPr>
          <p:cNvPr id="2099" name="Freeform 51"/>
          <p:cNvSpPr>
            <a:spLocks/>
          </p:cNvSpPr>
          <p:nvPr/>
        </p:nvSpPr>
        <p:spPr bwMode="auto">
          <a:xfrm>
            <a:off x="6172200" y="658813"/>
            <a:ext cx="2112963" cy="2998787"/>
          </a:xfrm>
          <a:custGeom>
            <a:avLst/>
            <a:gdLst>
              <a:gd name="T0" fmla="*/ 386 w 1331"/>
              <a:gd name="T1" fmla="*/ 161 h 1889"/>
              <a:gd name="T2" fmla="*/ 397 w 1331"/>
              <a:gd name="T3" fmla="*/ 276 h 1889"/>
              <a:gd name="T4" fmla="*/ 513 w 1331"/>
              <a:gd name="T5" fmla="*/ 472 h 1889"/>
              <a:gd name="T6" fmla="*/ 547 w 1331"/>
              <a:gd name="T7" fmla="*/ 863 h 1889"/>
              <a:gd name="T8" fmla="*/ 478 w 1331"/>
              <a:gd name="T9" fmla="*/ 1186 h 1889"/>
              <a:gd name="T10" fmla="*/ 317 w 1331"/>
              <a:gd name="T11" fmla="*/ 1497 h 1889"/>
              <a:gd name="T12" fmla="*/ 202 w 1331"/>
              <a:gd name="T13" fmla="*/ 1635 h 1889"/>
              <a:gd name="T14" fmla="*/ 96 w 1331"/>
              <a:gd name="T15" fmla="*/ 1687 h 1889"/>
              <a:gd name="T16" fmla="*/ 0 w 1331"/>
              <a:gd name="T17" fmla="*/ 1735 h 1889"/>
              <a:gd name="T18" fmla="*/ 144 w 1331"/>
              <a:gd name="T19" fmla="*/ 1783 h 1889"/>
              <a:gd name="T20" fmla="*/ 288 w 1331"/>
              <a:gd name="T21" fmla="*/ 1735 h 1889"/>
              <a:gd name="T22" fmla="*/ 384 w 1331"/>
              <a:gd name="T23" fmla="*/ 1687 h 1889"/>
              <a:gd name="T24" fmla="*/ 480 w 1331"/>
              <a:gd name="T25" fmla="*/ 1879 h 1889"/>
              <a:gd name="T26" fmla="*/ 582 w 1331"/>
              <a:gd name="T27" fmla="*/ 1889 h 1889"/>
              <a:gd name="T28" fmla="*/ 528 w 1331"/>
              <a:gd name="T29" fmla="*/ 1735 h 1889"/>
              <a:gd name="T30" fmla="*/ 528 w 1331"/>
              <a:gd name="T31" fmla="*/ 1639 h 1889"/>
              <a:gd name="T32" fmla="*/ 720 w 1331"/>
              <a:gd name="T33" fmla="*/ 1687 h 1889"/>
              <a:gd name="T34" fmla="*/ 816 w 1331"/>
              <a:gd name="T35" fmla="*/ 1783 h 1889"/>
              <a:gd name="T36" fmla="*/ 1008 w 1331"/>
              <a:gd name="T37" fmla="*/ 1879 h 1889"/>
              <a:gd name="T38" fmla="*/ 912 w 1331"/>
              <a:gd name="T39" fmla="*/ 1735 h 1889"/>
              <a:gd name="T40" fmla="*/ 864 w 1331"/>
              <a:gd name="T41" fmla="*/ 1639 h 1889"/>
              <a:gd name="T42" fmla="*/ 1008 w 1331"/>
              <a:gd name="T43" fmla="*/ 1687 h 1889"/>
              <a:gd name="T44" fmla="*/ 1215 w 1331"/>
              <a:gd name="T45" fmla="*/ 1750 h 1889"/>
              <a:gd name="T46" fmla="*/ 1135 w 1331"/>
              <a:gd name="T47" fmla="*/ 1658 h 1889"/>
              <a:gd name="T48" fmla="*/ 1020 w 1331"/>
              <a:gd name="T49" fmla="*/ 1589 h 1889"/>
              <a:gd name="T50" fmla="*/ 864 w 1331"/>
              <a:gd name="T51" fmla="*/ 1495 h 1889"/>
              <a:gd name="T52" fmla="*/ 864 w 1331"/>
              <a:gd name="T53" fmla="*/ 1351 h 1889"/>
              <a:gd name="T54" fmla="*/ 816 w 1331"/>
              <a:gd name="T55" fmla="*/ 1015 h 1889"/>
              <a:gd name="T56" fmla="*/ 816 w 1331"/>
              <a:gd name="T57" fmla="*/ 727 h 1889"/>
              <a:gd name="T58" fmla="*/ 912 w 1331"/>
              <a:gd name="T59" fmla="*/ 487 h 1889"/>
              <a:gd name="T60" fmla="*/ 1112 w 1331"/>
              <a:gd name="T61" fmla="*/ 276 h 1889"/>
              <a:gd name="T62" fmla="*/ 1331 w 1331"/>
              <a:gd name="T63" fmla="*/ 299 h 1889"/>
              <a:gd name="T64" fmla="*/ 1192 w 1331"/>
              <a:gd name="T65" fmla="*/ 196 h 1889"/>
              <a:gd name="T66" fmla="*/ 1227 w 1331"/>
              <a:gd name="T67" fmla="*/ 103 h 1889"/>
              <a:gd name="T68" fmla="*/ 1227 w 1331"/>
              <a:gd name="T69" fmla="*/ 34 h 1889"/>
              <a:gd name="T70" fmla="*/ 1146 w 1331"/>
              <a:gd name="T71" fmla="*/ 138 h 1889"/>
              <a:gd name="T72" fmla="*/ 1031 w 1331"/>
              <a:gd name="T73" fmla="*/ 218 h 1889"/>
              <a:gd name="T74" fmla="*/ 1008 w 1331"/>
              <a:gd name="T75" fmla="*/ 295 h 1889"/>
              <a:gd name="T76" fmla="*/ 927 w 1331"/>
              <a:gd name="T77" fmla="*/ 184 h 1889"/>
              <a:gd name="T78" fmla="*/ 912 w 1331"/>
              <a:gd name="T79" fmla="*/ 55 h 1889"/>
              <a:gd name="T80" fmla="*/ 816 w 1331"/>
              <a:gd name="T81" fmla="*/ 55 h 1889"/>
              <a:gd name="T82" fmla="*/ 812 w 1331"/>
              <a:gd name="T83" fmla="*/ 241 h 1889"/>
              <a:gd name="T84" fmla="*/ 720 w 1331"/>
              <a:gd name="T85" fmla="*/ 343 h 1889"/>
              <a:gd name="T86" fmla="*/ 593 w 1331"/>
              <a:gd name="T87" fmla="*/ 264 h 1889"/>
              <a:gd name="T88" fmla="*/ 524 w 1331"/>
              <a:gd name="T89" fmla="*/ 115 h 1889"/>
              <a:gd name="T90" fmla="*/ 524 w 1331"/>
              <a:gd name="T91" fmla="*/ 0 h 1889"/>
              <a:gd name="T92" fmla="*/ 397 w 1331"/>
              <a:gd name="T93" fmla="*/ 0 h 1889"/>
              <a:gd name="T94" fmla="*/ 386 w 1331"/>
              <a:gd name="T95" fmla="*/ 161 h 1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31" h="1889">
                <a:moveTo>
                  <a:pt x="386" y="161"/>
                </a:moveTo>
                <a:cubicBezTo>
                  <a:pt x="402" y="229"/>
                  <a:pt x="397" y="191"/>
                  <a:pt x="397" y="276"/>
                </a:cubicBezTo>
                <a:lnTo>
                  <a:pt x="513" y="472"/>
                </a:lnTo>
                <a:lnTo>
                  <a:pt x="547" y="863"/>
                </a:lnTo>
                <a:lnTo>
                  <a:pt x="478" y="1186"/>
                </a:lnTo>
                <a:lnTo>
                  <a:pt x="317" y="1497"/>
                </a:lnTo>
                <a:lnTo>
                  <a:pt x="202" y="1635"/>
                </a:lnTo>
                <a:lnTo>
                  <a:pt x="96" y="1687"/>
                </a:lnTo>
                <a:lnTo>
                  <a:pt x="0" y="1735"/>
                </a:lnTo>
                <a:lnTo>
                  <a:pt x="144" y="1783"/>
                </a:lnTo>
                <a:lnTo>
                  <a:pt x="288" y="1735"/>
                </a:lnTo>
                <a:lnTo>
                  <a:pt x="384" y="1687"/>
                </a:lnTo>
                <a:lnTo>
                  <a:pt x="480" y="1879"/>
                </a:lnTo>
                <a:lnTo>
                  <a:pt x="582" y="1889"/>
                </a:lnTo>
                <a:lnTo>
                  <a:pt x="528" y="1735"/>
                </a:lnTo>
                <a:lnTo>
                  <a:pt x="528" y="1639"/>
                </a:lnTo>
                <a:lnTo>
                  <a:pt x="720" y="1687"/>
                </a:lnTo>
                <a:lnTo>
                  <a:pt x="816" y="1783"/>
                </a:lnTo>
                <a:lnTo>
                  <a:pt x="1008" y="1879"/>
                </a:lnTo>
                <a:lnTo>
                  <a:pt x="912" y="1735"/>
                </a:lnTo>
                <a:lnTo>
                  <a:pt x="864" y="1639"/>
                </a:lnTo>
                <a:lnTo>
                  <a:pt x="1008" y="1687"/>
                </a:lnTo>
                <a:lnTo>
                  <a:pt x="1215" y="1750"/>
                </a:lnTo>
                <a:lnTo>
                  <a:pt x="1135" y="1658"/>
                </a:lnTo>
                <a:lnTo>
                  <a:pt x="1020" y="1589"/>
                </a:lnTo>
                <a:lnTo>
                  <a:pt x="864" y="1495"/>
                </a:lnTo>
                <a:lnTo>
                  <a:pt x="864" y="1351"/>
                </a:lnTo>
                <a:lnTo>
                  <a:pt x="816" y="1015"/>
                </a:lnTo>
                <a:lnTo>
                  <a:pt x="816" y="727"/>
                </a:lnTo>
                <a:lnTo>
                  <a:pt x="912" y="487"/>
                </a:lnTo>
                <a:lnTo>
                  <a:pt x="1112" y="276"/>
                </a:lnTo>
                <a:lnTo>
                  <a:pt x="1331" y="299"/>
                </a:lnTo>
                <a:lnTo>
                  <a:pt x="1192" y="196"/>
                </a:lnTo>
                <a:lnTo>
                  <a:pt x="1227" y="103"/>
                </a:lnTo>
                <a:lnTo>
                  <a:pt x="1227" y="34"/>
                </a:lnTo>
                <a:lnTo>
                  <a:pt x="1146" y="138"/>
                </a:lnTo>
                <a:lnTo>
                  <a:pt x="1031" y="218"/>
                </a:lnTo>
                <a:lnTo>
                  <a:pt x="1008" y="295"/>
                </a:lnTo>
                <a:lnTo>
                  <a:pt x="927" y="184"/>
                </a:lnTo>
                <a:lnTo>
                  <a:pt x="912" y="55"/>
                </a:lnTo>
                <a:lnTo>
                  <a:pt x="816" y="55"/>
                </a:lnTo>
                <a:lnTo>
                  <a:pt x="812" y="241"/>
                </a:lnTo>
                <a:lnTo>
                  <a:pt x="720" y="343"/>
                </a:lnTo>
                <a:lnTo>
                  <a:pt x="593" y="264"/>
                </a:lnTo>
                <a:lnTo>
                  <a:pt x="524" y="115"/>
                </a:lnTo>
                <a:lnTo>
                  <a:pt x="524" y="0"/>
                </a:lnTo>
                <a:lnTo>
                  <a:pt x="397" y="0"/>
                </a:lnTo>
                <a:lnTo>
                  <a:pt x="386" y="161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106" name="Rectangle 58"/>
          <p:cNvSpPr>
            <a:spLocks noChangeArrowheads="1"/>
          </p:cNvSpPr>
          <p:nvPr/>
        </p:nvSpPr>
        <p:spPr bwMode="auto">
          <a:xfrm>
            <a:off x="8229600" y="3505200"/>
            <a:ext cx="228600" cy="1066800"/>
          </a:xfrm>
          <a:prstGeom prst="rect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00" name="AutoShape 52"/>
          <p:cNvSpPr>
            <a:spLocks noChangeArrowheads="1"/>
          </p:cNvSpPr>
          <p:nvPr/>
        </p:nvSpPr>
        <p:spPr bwMode="auto">
          <a:xfrm rot="-157448">
            <a:off x="8228013" y="2054225"/>
            <a:ext cx="533400" cy="1524000"/>
          </a:xfrm>
          <a:prstGeom prst="flowChartInputOutpu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05" name="Freeform 57"/>
          <p:cNvSpPr>
            <a:spLocks/>
          </p:cNvSpPr>
          <p:nvPr/>
        </p:nvSpPr>
        <p:spPr bwMode="auto">
          <a:xfrm>
            <a:off x="8027988" y="2047875"/>
            <a:ext cx="257175" cy="1536700"/>
          </a:xfrm>
          <a:custGeom>
            <a:avLst/>
            <a:gdLst>
              <a:gd name="T0" fmla="*/ 162 w 162"/>
              <a:gd name="T1" fmla="*/ 0 h 968"/>
              <a:gd name="T2" fmla="*/ 162 w 162"/>
              <a:gd name="T3" fmla="*/ 138 h 968"/>
              <a:gd name="T4" fmla="*/ 162 w 162"/>
              <a:gd name="T5" fmla="*/ 968 h 968"/>
              <a:gd name="T6" fmla="*/ 0 w 162"/>
              <a:gd name="T7" fmla="*/ 899 h 968"/>
              <a:gd name="T8" fmla="*/ 0 w 162"/>
              <a:gd name="T9" fmla="*/ 35 h 968"/>
              <a:gd name="T10" fmla="*/ 162 w 162"/>
              <a:gd name="T11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2" h="968">
                <a:moveTo>
                  <a:pt x="162" y="0"/>
                </a:moveTo>
                <a:cubicBezTo>
                  <a:pt x="162" y="46"/>
                  <a:pt x="162" y="92"/>
                  <a:pt x="162" y="138"/>
                </a:cubicBezTo>
                <a:lnTo>
                  <a:pt x="162" y="968"/>
                </a:lnTo>
                <a:lnTo>
                  <a:pt x="0" y="899"/>
                </a:lnTo>
                <a:lnTo>
                  <a:pt x="0" y="35"/>
                </a:lnTo>
                <a:lnTo>
                  <a:pt x="162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107" name="Oval 59"/>
          <p:cNvSpPr>
            <a:spLocks noChangeArrowheads="1"/>
          </p:cNvSpPr>
          <p:nvPr/>
        </p:nvSpPr>
        <p:spPr bwMode="auto">
          <a:xfrm>
            <a:off x="8343900" y="226695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08" name="Oval 60"/>
          <p:cNvSpPr>
            <a:spLocks noChangeArrowheads="1"/>
          </p:cNvSpPr>
          <p:nvPr/>
        </p:nvSpPr>
        <p:spPr bwMode="auto">
          <a:xfrm>
            <a:off x="8343900" y="268605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09" name="Oval 61"/>
          <p:cNvSpPr>
            <a:spLocks noChangeArrowheads="1"/>
          </p:cNvSpPr>
          <p:nvPr/>
        </p:nvSpPr>
        <p:spPr bwMode="auto">
          <a:xfrm>
            <a:off x="8343900" y="3143250"/>
            <a:ext cx="304800" cy="3048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10" name="Oval 62"/>
          <p:cNvSpPr>
            <a:spLocks noChangeArrowheads="1"/>
          </p:cNvSpPr>
          <p:nvPr/>
        </p:nvSpPr>
        <p:spPr bwMode="auto">
          <a:xfrm>
            <a:off x="8077200" y="2286000"/>
            <a:ext cx="1524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11" name="Oval 63"/>
          <p:cNvSpPr>
            <a:spLocks noChangeArrowheads="1"/>
          </p:cNvSpPr>
          <p:nvPr/>
        </p:nvSpPr>
        <p:spPr bwMode="auto">
          <a:xfrm>
            <a:off x="8077200" y="2667000"/>
            <a:ext cx="1524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12" name="Oval 64"/>
          <p:cNvSpPr>
            <a:spLocks noChangeArrowheads="1"/>
          </p:cNvSpPr>
          <p:nvPr/>
        </p:nvSpPr>
        <p:spPr bwMode="auto">
          <a:xfrm>
            <a:off x="8077200" y="3124200"/>
            <a:ext cx="152400" cy="3048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2116" name="Picture 68" descr="Flower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24105">
            <a:off x="4648200" y="2209800"/>
            <a:ext cx="108108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17" name="Picture 169" descr="Untitled-7 copy"/>
          <p:cNvPicPr>
            <a:picLocks noChangeAspect="1" noChangeArrowheads="1"/>
          </p:cNvPicPr>
          <p:nvPr/>
        </p:nvPicPr>
        <p:blipFill>
          <a:blip r:embed="rId4" cstate="print">
            <a:lum bright="-6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984500"/>
            <a:ext cx="5638800" cy="44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18" name="AutoShape 170"/>
          <p:cNvSpPr>
            <a:spLocks noChangeArrowheads="1"/>
          </p:cNvSpPr>
          <p:nvPr/>
        </p:nvSpPr>
        <p:spPr bwMode="auto">
          <a:xfrm rot="763477">
            <a:off x="990600" y="6097588"/>
            <a:ext cx="2741613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19" name="AutoShape 171"/>
          <p:cNvSpPr>
            <a:spLocks noChangeArrowheads="1"/>
          </p:cNvSpPr>
          <p:nvPr/>
        </p:nvSpPr>
        <p:spPr bwMode="auto">
          <a:xfrm rot="763477">
            <a:off x="228600" y="6400800"/>
            <a:ext cx="2741613" cy="227013"/>
          </a:xfrm>
          <a:prstGeom prst="parallelogram">
            <a:avLst>
              <a:gd name="adj" fmla="val 17181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2220" name="Picture 172" descr="Untitled-1 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925638"/>
            <a:ext cx="5105400" cy="401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22" name="s6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15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3734265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60" fill="hold"/>
                                        <p:tgtEl>
                                          <p:spTgt spid="22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path" presetSubtype="0" repeatCount="400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2917 -0.0289 C 0.02986 -0.02913 0.03073 -0.02913 0.0316 -0.02913 C 0.03507 -0.02913 0.03733 -0.02705 0.03733 -0.02359 C 0.03733 -0.02058 0.03507 -0.01804 0.0316 -0.01804 C 0.03073 -0.01804 0.02986 -0.01804 0.02917 -0.01873 C 0.0316 -0.01942 0.03334 -0.0215 0.03334 -0.02359 C 0.03334 -0.02613 0.0316 -0.02798 0.02917 -0.0289 Z " pathEditMode="relative" rAng="0" ptsTypes="fffffff">
                                      <p:cBhvr>
                                        <p:cTn id="8" dur="2000" fill="hold"/>
                                        <p:tgtEl>
                                          <p:spTgt spid="2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00" y="5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2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Freeform 3"/>
          <p:cNvSpPr>
            <a:spLocks/>
          </p:cNvSpPr>
          <p:nvPr/>
        </p:nvSpPr>
        <p:spPr bwMode="auto">
          <a:xfrm>
            <a:off x="-19050" y="2362200"/>
            <a:ext cx="9163050" cy="4495800"/>
          </a:xfrm>
          <a:custGeom>
            <a:avLst/>
            <a:gdLst>
              <a:gd name="T0" fmla="*/ 0 w 5772"/>
              <a:gd name="T1" fmla="*/ 0 h 2304"/>
              <a:gd name="T2" fmla="*/ 81 w 5772"/>
              <a:gd name="T3" fmla="*/ 23 h 2304"/>
              <a:gd name="T4" fmla="*/ 5772 w 5772"/>
              <a:gd name="T5" fmla="*/ 1104 h 2304"/>
              <a:gd name="T6" fmla="*/ 5772 w 5772"/>
              <a:gd name="T7" fmla="*/ 2304 h 2304"/>
              <a:gd name="T8" fmla="*/ 12 w 5772"/>
              <a:gd name="T9" fmla="*/ 2304 h 2304"/>
              <a:gd name="T10" fmla="*/ 0 w 5772"/>
              <a:gd name="T11" fmla="*/ 0 h 2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72" h="2304">
                <a:moveTo>
                  <a:pt x="0" y="0"/>
                </a:moveTo>
                <a:cubicBezTo>
                  <a:pt x="73" y="24"/>
                  <a:pt x="45" y="23"/>
                  <a:pt x="81" y="23"/>
                </a:cubicBezTo>
                <a:lnTo>
                  <a:pt x="5772" y="1104"/>
                </a:lnTo>
                <a:lnTo>
                  <a:pt x="5772" y="2304"/>
                </a:lnTo>
                <a:lnTo>
                  <a:pt x="12" y="2304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 rot="763477">
            <a:off x="3735388" y="3810000"/>
            <a:ext cx="2741612" cy="227013"/>
          </a:xfrm>
          <a:prstGeom prst="parallelogram">
            <a:avLst>
              <a:gd name="adj" fmla="val 17181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 rot="763477">
            <a:off x="2973388" y="4038600"/>
            <a:ext cx="2741612" cy="227013"/>
          </a:xfrm>
          <a:prstGeom prst="parallelogram">
            <a:avLst>
              <a:gd name="adj" fmla="val 17181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 rot="763477">
            <a:off x="2135188" y="4267200"/>
            <a:ext cx="2741612" cy="227013"/>
          </a:xfrm>
          <a:prstGeom prst="parallelogram">
            <a:avLst>
              <a:gd name="adj" fmla="val 17181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 rot="763477">
            <a:off x="1220788" y="4572000"/>
            <a:ext cx="2741612" cy="227013"/>
          </a:xfrm>
          <a:prstGeom prst="parallelogram">
            <a:avLst>
              <a:gd name="adj" fmla="val 17181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0" y="2362200"/>
            <a:ext cx="9144000" cy="2133600"/>
          </a:xfrm>
          <a:prstGeom prst="line">
            <a:avLst/>
          </a:prstGeom>
          <a:noFill/>
          <a:ln w="127000" cmpd="dbl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297" name="Freeform 9"/>
          <p:cNvSpPr>
            <a:spLocks/>
          </p:cNvSpPr>
          <p:nvPr/>
        </p:nvSpPr>
        <p:spPr bwMode="auto">
          <a:xfrm>
            <a:off x="354013" y="-19050"/>
            <a:ext cx="7016750" cy="2457450"/>
          </a:xfrm>
          <a:custGeom>
            <a:avLst/>
            <a:gdLst>
              <a:gd name="T0" fmla="*/ 249 w 4420"/>
              <a:gd name="T1" fmla="*/ 1141 h 1548"/>
              <a:gd name="T2" fmla="*/ 365 w 4420"/>
              <a:gd name="T3" fmla="*/ 1176 h 1548"/>
              <a:gd name="T4" fmla="*/ 2450 w 4420"/>
              <a:gd name="T5" fmla="*/ 1548 h 1548"/>
              <a:gd name="T6" fmla="*/ 4420 w 4420"/>
              <a:gd name="T7" fmla="*/ 1106 h 1548"/>
              <a:gd name="T8" fmla="*/ 4397 w 4420"/>
              <a:gd name="T9" fmla="*/ 0 h 1548"/>
              <a:gd name="T10" fmla="*/ 268 w 4420"/>
              <a:gd name="T11" fmla="*/ 12 h 1548"/>
              <a:gd name="T12" fmla="*/ 249 w 4420"/>
              <a:gd name="T13" fmla="*/ 1141 h 1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20" h="1548">
                <a:moveTo>
                  <a:pt x="249" y="1141"/>
                </a:moveTo>
                <a:cubicBezTo>
                  <a:pt x="319" y="1161"/>
                  <a:pt x="0" y="1114"/>
                  <a:pt x="365" y="1176"/>
                </a:cubicBezTo>
                <a:lnTo>
                  <a:pt x="2450" y="1548"/>
                </a:lnTo>
                <a:lnTo>
                  <a:pt x="4420" y="1106"/>
                </a:lnTo>
                <a:lnTo>
                  <a:pt x="4397" y="0"/>
                </a:lnTo>
                <a:lnTo>
                  <a:pt x="268" y="12"/>
                </a:lnTo>
                <a:lnTo>
                  <a:pt x="249" y="114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V="1">
            <a:off x="4267200" y="0"/>
            <a:ext cx="1588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 rot="743066" flipH="1">
            <a:off x="1287463" y="460375"/>
            <a:ext cx="960437" cy="1524000"/>
          </a:xfrm>
          <a:prstGeom prst="parallelogram">
            <a:avLst>
              <a:gd name="adj" fmla="val 31935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 rot="844958" flipH="1">
            <a:off x="2978150" y="930275"/>
            <a:ext cx="762000" cy="523875"/>
          </a:xfrm>
          <a:prstGeom prst="flowChartInputOutput">
            <a:avLst/>
          </a:prstGeom>
          <a:solidFill>
            <a:srgbClr val="FFFF00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 rot="933694" flipH="1">
            <a:off x="3040063" y="977900"/>
            <a:ext cx="611187" cy="419100"/>
          </a:xfrm>
          <a:prstGeom prst="flowChartInputOutput">
            <a:avLst/>
          </a:prstGeom>
          <a:solidFill>
            <a:srgbClr val="99FF33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302" name="AutoShape 14"/>
          <p:cNvSpPr>
            <a:spLocks noChangeArrowheads="1"/>
          </p:cNvSpPr>
          <p:nvPr/>
        </p:nvSpPr>
        <p:spPr bwMode="auto">
          <a:xfrm rot="-766779">
            <a:off x="5237163" y="687388"/>
            <a:ext cx="838200" cy="585787"/>
          </a:xfrm>
          <a:prstGeom prst="flowChartInputOutput">
            <a:avLst/>
          </a:prstGeom>
          <a:solidFill>
            <a:srgbClr val="FFFF00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303" name="AutoShape 15"/>
          <p:cNvSpPr>
            <a:spLocks noChangeArrowheads="1"/>
          </p:cNvSpPr>
          <p:nvPr/>
        </p:nvSpPr>
        <p:spPr bwMode="auto">
          <a:xfrm rot="-836326">
            <a:off x="5318125" y="744538"/>
            <a:ext cx="685800" cy="468312"/>
          </a:xfrm>
          <a:prstGeom prst="flowChartInputOutput">
            <a:avLst/>
          </a:prstGeom>
          <a:solidFill>
            <a:srgbClr val="99FF33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304" name="AutoShape 16"/>
          <p:cNvSpPr>
            <a:spLocks noChangeArrowheads="1"/>
          </p:cNvSpPr>
          <p:nvPr/>
        </p:nvSpPr>
        <p:spPr bwMode="auto">
          <a:xfrm rot="-537667">
            <a:off x="4881563" y="800100"/>
            <a:ext cx="452437" cy="582613"/>
          </a:xfrm>
          <a:prstGeom prst="flowChartInputOutput">
            <a:avLst/>
          </a:prstGeom>
          <a:solidFill>
            <a:srgbClr val="CC9900"/>
          </a:solidFill>
          <a:ln w="57150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305" name="AutoShape 17"/>
          <p:cNvSpPr>
            <a:spLocks noChangeArrowheads="1"/>
          </p:cNvSpPr>
          <p:nvPr/>
        </p:nvSpPr>
        <p:spPr bwMode="auto">
          <a:xfrm rot="-377090">
            <a:off x="5994400" y="590550"/>
            <a:ext cx="452438" cy="582613"/>
          </a:xfrm>
          <a:prstGeom prst="flowChartInputOutput">
            <a:avLst/>
          </a:prstGeom>
          <a:solidFill>
            <a:srgbClr val="CC9900"/>
          </a:solidFill>
          <a:ln w="57150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306" name="AutoShape 18"/>
          <p:cNvSpPr>
            <a:spLocks noChangeArrowheads="1"/>
          </p:cNvSpPr>
          <p:nvPr/>
        </p:nvSpPr>
        <p:spPr bwMode="auto">
          <a:xfrm rot="37564702">
            <a:off x="7258843" y="56357"/>
            <a:ext cx="1865313" cy="1752600"/>
          </a:xfrm>
          <a:prstGeom prst="cloudCallout">
            <a:avLst>
              <a:gd name="adj1" fmla="val -14944"/>
              <a:gd name="adj2" fmla="val 29898"/>
            </a:avLst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/>
          <a:p>
            <a:pPr algn="ctr"/>
            <a:endParaRPr lang="vi-VN">
              <a:latin typeface="Arial" charset="0"/>
            </a:endParaRPr>
          </a:p>
        </p:txBody>
      </p:sp>
      <p:sp>
        <p:nvSpPr>
          <p:cNvPr id="12307" name="Freeform 19"/>
          <p:cNvSpPr>
            <a:spLocks/>
          </p:cNvSpPr>
          <p:nvPr/>
        </p:nvSpPr>
        <p:spPr bwMode="auto">
          <a:xfrm>
            <a:off x="7391400" y="990600"/>
            <a:ext cx="1600200" cy="1828800"/>
          </a:xfrm>
          <a:custGeom>
            <a:avLst/>
            <a:gdLst>
              <a:gd name="T0" fmla="*/ 386 w 1331"/>
              <a:gd name="T1" fmla="*/ 161 h 1889"/>
              <a:gd name="T2" fmla="*/ 397 w 1331"/>
              <a:gd name="T3" fmla="*/ 276 h 1889"/>
              <a:gd name="T4" fmla="*/ 513 w 1331"/>
              <a:gd name="T5" fmla="*/ 472 h 1889"/>
              <a:gd name="T6" fmla="*/ 547 w 1331"/>
              <a:gd name="T7" fmla="*/ 863 h 1889"/>
              <a:gd name="T8" fmla="*/ 478 w 1331"/>
              <a:gd name="T9" fmla="*/ 1186 h 1889"/>
              <a:gd name="T10" fmla="*/ 317 w 1331"/>
              <a:gd name="T11" fmla="*/ 1497 h 1889"/>
              <a:gd name="T12" fmla="*/ 202 w 1331"/>
              <a:gd name="T13" fmla="*/ 1635 h 1889"/>
              <a:gd name="T14" fmla="*/ 96 w 1331"/>
              <a:gd name="T15" fmla="*/ 1687 h 1889"/>
              <a:gd name="T16" fmla="*/ 0 w 1331"/>
              <a:gd name="T17" fmla="*/ 1735 h 1889"/>
              <a:gd name="T18" fmla="*/ 144 w 1331"/>
              <a:gd name="T19" fmla="*/ 1783 h 1889"/>
              <a:gd name="T20" fmla="*/ 288 w 1331"/>
              <a:gd name="T21" fmla="*/ 1735 h 1889"/>
              <a:gd name="T22" fmla="*/ 384 w 1331"/>
              <a:gd name="T23" fmla="*/ 1687 h 1889"/>
              <a:gd name="T24" fmla="*/ 480 w 1331"/>
              <a:gd name="T25" fmla="*/ 1879 h 1889"/>
              <a:gd name="T26" fmla="*/ 582 w 1331"/>
              <a:gd name="T27" fmla="*/ 1889 h 1889"/>
              <a:gd name="T28" fmla="*/ 528 w 1331"/>
              <a:gd name="T29" fmla="*/ 1735 h 1889"/>
              <a:gd name="T30" fmla="*/ 528 w 1331"/>
              <a:gd name="T31" fmla="*/ 1639 h 1889"/>
              <a:gd name="T32" fmla="*/ 720 w 1331"/>
              <a:gd name="T33" fmla="*/ 1687 h 1889"/>
              <a:gd name="T34" fmla="*/ 816 w 1331"/>
              <a:gd name="T35" fmla="*/ 1783 h 1889"/>
              <a:gd name="T36" fmla="*/ 1008 w 1331"/>
              <a:gd name="T37" fmla="*/ 1879 h 1889"/>
              <a:gd name="T38" fmla="*/ 912 w 1331"/>
              <a:gd name="T39" fmla="*/ 1735 h 1889"/>
              <a:gd name="T40" fmla="*/ 864 w 1331"/>
              <a:gd name="T41" fmla="*/ 1639 h 1889"/>
              <a:gd name="T42" fmla="*/ 1008 w 1331"/>
              <a:gd name="T43" fmla="*/ 1687 h 1889"/>
              <a:gd name="T44" fmla="*/ 1215 w 1331"/>
              <a:gd name="T45" fmla="*/ 1750 h 1889"/>
              <a:gd name="T46" fmla="*/ 1135 w 1331"/>
              <a:gd name="T47" fmla="*/ 1658 h 1889"/>
              <a:gd name="T48" fmla="*/ 1020 w 1331"/>
              <a:gd name="T49" fmla="*/ 1589 h 1889"/>
              <a:gd name="T50" fmla="*/ 864 w 1331"/>
              <a:gd name="T51" fmla="*/ 1495 h 1889"/>
              <a:gd name="T52" fmla="*/ 864 w 1331"/>
              <a:gd name="T53" fmla="*/ 1351 h 1889"/>
              <a:gd name="T54" fmla="*/ 816 w 1331"/>
              <a:gd name="T55" fmla="*/ 1015 h 1889"/>
              <a:gd name="T56" fmla="*/ 816 w 1331"/>
              <a:gd name="T57" fmla="*/ 727 h 1889"/>
              <a:gd name="T58" fmla="*/ 912 w 1331"/>
              <a:gd name="T59" fmla="*/ 487 h 1889"/>
              <a:gd name="T60" fmla="*/ 1112 w 1331"/>
              <a:gd name="T61" fmla="*/ 276 h 1889"/>
              <a:gd name="T62" fmla="*/ 1331 w 1331"/>
              <a:gd name="T63" fmla="*/ 299 h 1889"/>
              <a:gd name="T64" fmla="*/ 1192 w 1331"/>
              <a:gd name="T65" fmla="*/ 196 h 1889"/>
              <a:gd name="T66" fmla="*/ 1227 w 1331"/>
              <a:gd name="T67" fmla="*/ 103 h 1889"/>
              <a:gd name="T68" fmla="*/ 1227 w 1331"/>
              <a:gd name="T69" fmla="*/ 34 h 1889"/>
              <a:gd name="T70" fmla="*/ 1146 w 1331"/>
              <a:gd name="T71" fmla="*/ 138 h 1889"/>
              <a:gd name="T72" fmla="*/ 1031 w 1331"/>
              <a:gd name="T73" fmla="*/ 218 h 1889"/>
              <a:gd name="T74" fmla="*/ 1008 w 1331"/>
              <a:gd name="T75" fmla="*/ 295 h 1889"/>
              <a:gd name="T76" fmla="*/ 927 w 1331"/>
              <a:gd name="T77" fmla="*/ 184 h 1889"/>
              <a:gd name="T78" fmla="*/ 912 w 1331"/>
              <a:gd name="T79" fmla="*/ 55 h 1889"/>
              <a:gd name="T80" fmla="*/ 816 w 1331"/>
              <a:gd name="T81" fmla="*/ 55 h 1889"/>
              <a:gd name="T82" fmla="*/ 812 w 1331"/>
              <a:gd name="T83" fmla="*/ 241 h 1889"/>
              <a:gd name="T84" fmla="*/ 720 w 1331"/>
              <a:gd name="T85" fmla="*/ 343 h 1889"/>
              <a:gd name="T86" fmla="*/ 593 w 1331"/>
              <a:gd name="T87" fmla="*/ 264 h 1889"/>
              <a:gd name="T88" fmla="*/ 524 w 1331"/>
              <a:gd name="T89" fmla="*/ 115 h 1889"/>
              <a:gd name="T90" fmla="*/ 524 w 1331"/>
              <a:gd name="T91" fmla="*/ 0 h 1889"/>
              <a:gd name="T92" fmla="*/ 397 w 1331"/>
              <a:gd name="T93" fmla="*/ 0 h 1889"/>
              <a:gd name="T94" fmla="*/ 386 w 1331"/>
              <a:gd name="T95" fmla="*/ 161 h 1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31" h="1889">
                <a:moveTo>
                  <a:pt x="386" y="161"/>
                </a:moveTo>
                <a:cubicBezTo>
                  <a:pt x="402" y="229"/>
                  <a:pt x="397" y="191"/>
                  <a:pt x="397" y="276"/>
                </a:cubicBezTo>
                <a:lnTo>
                  <a:pt x="513" y="472"/>
                </a:lnTo>
                <a:lnTo>
                  <a:pt x="547" y="863"/>
                </a:lnTo>
                <a:lnTo>
                  <a:pt x="478" y="1186"/>
                </a:lnTo>
                <a:lnTo>
                  <a:pt x="317" y="1497"/>
                </a:lnTo>
                <a:lnTo>
                  <a:pt x="202" y="1635"/>
                </a:lnTo>
                <a:lnTo>
                  <a:pt x="96" y="1687"/>
                </a:lnTo>
                <a:lnTo>
                  <a:pt x="0" y="1735"/>
                </a:lnTo>
                <a:lnTo>
                  <a:pt x="144" y="1783"/>
                </a:lnTo>
                <a:lnTo>
                  <a:pt x="288" y="1735"/>
                </a:lnTo>
                <a:lnTo>
                  <a:pt x="384" y="1687"/>
                </a:lnTo>
                <a:lnTo>
                  <a:pt x="480" y="1879"/>
                </a:lnTo>
                <a:lnTo>
                  <a:pt x="582" y="1889"/>
                </a:lnTo>
                <a:lnTo>
                  <a:pt x="528" y="1735"/>
                </a:lnTo>
                <a:lnTo>
                  <a:pt x="528" y="1639"/>
                </a:lnTo>
                <a:lnTo>
                  <a:pt x="720" y="1687"/>
                </a:lnTo>
                <a:lnTo>
                  <a:pt x="816" y="1783"/>
                </a:lnTo>
                <a:lnTo>
                  <a:pt x="1008" y="1879"/>
                </a:lnTo>
                <a:lnTo>
                  <a:pt x="912" y="1735"/>
                </a:lnTo>
                <a:lnTo>
                  <a:pt x="864" y="1639"/>
                </a:lnTo>
                <a:lnTo>
                  <a:pt x="1008" y="1687"/>
                </a:lnTo>
                <a:lnTo>
                  <a:pt x="1215" y="1750"/>
                </a:lnTo>
                <a:lnTo>
                  <a:pt x="1135" y="1658"/>
                </a:lnTo>
                <a:lnTo>
                  <a:pt x="1020" y="1589"/>
                </a:lnTo>
                <a:lnTo>
                  <a:pt x="864" y="1495"/>
                </a:lnTo>
                <a:lnTo>
                  <a:pt x="864" y="1351"/>
                </a:lnTo>
                <a:lnTo>
                  <a:pt x="816" y="1015"/>
                </a:lnTo>
                <a:lnTo>
                  <a:pt x="816" y="727"/>
                </a:lnTo>
                <a:lnTo>
                  <a:pt x="912" y="487"/>
                </a:lnTo>
                <a:lnTo>
                  <a:pt x="1112" y="276"/>
                </a:lnTo>
                <a:lnTo>
                  <a:pt x="1331" y="299"/>
                </a:lnTo>
                <a:lnTo>
                  <a:pt x="1192" y="196"/>
                </a:lnTo>
                <a:lnTo>
                  <a:pt x="1227" y="103"/>
                </a:lnTo>
                <a:lnTo>
                  <a:pt x="1227" y="34"/>
                </a:lnTo>
                <a:lnTo>
                  <a:pt x="1146" y="138"/>
                </a:lnTo>
                <a:lnTo>
                  <a:pt x="1031" y="218"/>
                </a:lnTo>
                <a:lnTo>
                  <a:pt x="1008" y="295"/>
                </a:lnTo>
                <a:lnTo>
                  <a:pt x="927" y="184"/>
                </a:lnTo>
                <a:lnTo>
                  <a:pt x="912" y="55"/>
                </a:lnTo>
                <a:lnTo>
                  <a:pt x="816" y="55"/>
                </a:lnTo>
                <a:lnTo>
                  <a:pt x="812" y="241"/>
                </a:lnTo>
                <a:lnTo>
                  <a:pt x="720" y="343"/>
                </a:lnTo>
                <a:lnTo>
                  <a:pt x="593" y="264"/>
                </a:lnTo>
                <a:lnTo>
                  <a:pt x="524" y="115"/>
                </a:lnTo>
                <a:lnTo>
                  <a:pt x="524" y="0"/>
                </a:lnTo>
                <a:lnTo>
                  <a:pt x="397" y="0"/>
                </a:lnTo>
                <a:lnTo>
                  <a:pt x="386" y="161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12308" name="Group 20"/>
          <p:cNvGrpSpPr>
            <a:grpSpLocks/>
          </p:cNvGrpSpPr>
          <p:nvPr/>
        </p:nvGrpSpPr>
        <p:grpSpPr bwMode="auto">
          <a:xfrm>
            <a:off x="6553200" y="1143000"/>
            <a:ext cx="733425" cy="2524125"/>
            <a:chOff x="5057" y="1290"/>
            <a:chExt cx="462" cy="1590"/>
          </a:xfrm>
        </p:grpSpPr>
        <p:sp>
          <p:nvSpPr>
            <p:cNvPr id="12309" name="Rectangle 21"/>
            <p:cNvSpPr>
              <a:spLocks noChangeArrowheads="1"/>
            </p:cNvSpPr>
            <p:nvPr/>
          </p:nvSpPr>
          <p:spPr bwMode="auto">
            <a:xfrm>
              <a:off x="5184" y="2208"/>
              <a:ext cx="144" cy="672"/>
            </a:xfrm>
            <a:prstGeom prst="rect">
              <a:avLst/>
            </a:pr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310" name="AutoShape 22"/>
            <p:cNvSpPr>
              <a:spLocks noChangeArrowheads="1"/>
            </p:cNvSpPr>
            <p:nvPr/>
          </p:nvSpPr>
          <p:spPr bwMode="auto">
            <a:xfrm rot="-157448">
              <a:off x="5183" y="1294"/>
              <a:ext cx="336" cy="960"/>
            </a:xfrm>
            <a:prstGeom prst="flowChartInputOutpu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311" name="Freeform 23"/>
            <p:cNvSpPr>
              <a:spLocks/>
            </p:cNvSpPr>
            <p:nvPr/>
          </p:nvSpPr>
          <p:spPr bwMode="auto">
            <a:xfrm>
              <a:off x="5057" y="1290"/>
              <a:ext cx="162" cy="968"/>
            </a:xfrm>
            <a:custGeom>
              <a:avLst/>
              <a:gdLst>
                <a:gd name="T0" fmla="*/ 162 w 162"/>
                <a:gd name="T1" fmla="*/ 0 h 968"/>
                <a:gd name="T2" fmla="*/ 162 w 162"/>
                <a:gd name="T3" fmla="*/ 138 h 968"/>
                <a:gd name="T4" fmla="*/ 162 w 162"/>
                <a:gd name="T5" fmla="*/ 968 h 968"/>
                <a:gd name="T6" fmla="*/ 0 w 162"/>
                <a:gd name="T7" fmla="*/ 899 h 968"/>
                <a:gd name="T8" fmla="*/ 0 w 162"/>
                <a:gd name="T9" fmla="*/ 35 h 968"/>
                <a:gd name="T10" fmla="*/ 162 w 162"/>
                <a:gd name="T11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" h="968">
                  <a:moveTo>
                    <a:pt x="162" y="0"/>
                  </a:moveTo>
                  <a:cubicBezTo>
                    <a:pt x="162" y="46"/>
                    <a:pt x="162" y="92"/>
                    <a:pt x="162" y="138"/>
                  </a:cubicBezTo>
                  <a:lnTo>
                    <a:pt x="162" y="968"/>
                  </a:lnTo>
                  <a:lnTo>
                    <a:pt x="0" y="899"/>
                  </a:lnTo>
                  <a:lnTo>
                    <a:pt x="0" y="35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12" name="Oval 24"/>
            <p:cNvSpPr>
              <a:spLocks noChangeArrowheads="1"/>
            </p:cNvSpPr>
            <p:nvPr/>
          </p:nvSpPr>
          <p:spPr bwMode="auto">
            <a:xfrm>
              <a:off x="5256" y="1428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313" name="Oval 25"/>
            <p:cNvSpPr>
              <a:spLocks noChangeArrowheads="1"/>
            </p:cNvSpPr>
            <p:nvPr/>
          </p:nvSpPr>
          <p:spPr bwMode="auto">
            <a:xfrm>
              <a:off x="5256" y="1692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314" name="Oval 26"/>
            <p:cNvSpPr>
              <a:spLocks noChangeArrowheads="1"/>
            </p:cNvSpPr>
            <p:nvPr/>
          </p:nvSpPr>
          <p:spPr bwMode="auto">
            <a:xfrm>
              <a:off x="5256" y="1980"/>
              <a:ext cx="192" cy="192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315" name="Oval 27"/>
            <p:cNvSpPr>
              <a:spLocks noChangeArrowheads="1"/>
            </p:cNvSpPr>
            <p:nvPr/>
          </p:nvSpPr>
          <p:spPr bwMode="auto">
            <a:xfrm>
              <a:off x="5088" y="1440"/>
              <a:ext cx="96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316" name="Oval 28"/>
            <p:cNvSpPr>
              <a:spLocks noChangeArrowheads="1"/>
            </p:cNvSpPr>
            <p:nvPr/>
          </p:nvSpPr>
          <p:spPr bwMode="auto">
            <a:xfrm>
              <a:off x="5088" y="1680"/>
              <a:ext cx="96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317" name="Oval 29"/>
            <p:cNvSpPr>
              <a:spLocks noChangeArrowheads="1"/>
            </p:cNvSpPr>
            <p:nvPr/>
          </p:nvSpPr>
          <p:spPr bwMode="auto">
            <a:xfrm>
              <a:off x="5088" y="1968"/>
              <a:ext cx="96" cy="192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2318" name="Freeform 30"/>
          <p:cNvSpPr>
            <a:spLocks/>
          </p:cNvSpPr>
          <p:nvPr/>
        </p:nvSpPr>
        <p:spPr bwMode="auto">
          <a:xfrm>
            <a:off x="-19050" y="4343400"/>
            <a:ext cx="4819650" cy="2514600"/>
          </a:xfrm>
          <a:custGeom>
            <a:avLst/>
            <a:gdLst>
              <a:gd name="T0" fmla="*/ 0 w 3036"/>
              <a:gd name="T1" fmla="*/ 0 h 1152"/>
              <a:gd name="T2" fmla="*/ 93 w 3036"/>
              <a:gd name="T3" fmla="*/ 35 h 1152"/>
              <a:gd name="T4" fmla="*/ 2844 w 3036"/>
              <a:gd name="T5" fmla="*/ 672 h 1152"/>
              <a:gd name="T6" fmla="*/ 2988 w 3036"/>
              <a:gd name="T7" fmla="*/ 768 h 1152"/>
              <a:gd name="T8" fmla="*/ 3036 w 3036"/>
              <a:gd name="T9" fmla="*/ 864 h 1152"/>
              <a:gd name="T10" fmla="*/ 3036 w 3036"/>
              <a:gd name="T11" fmla="*/ 1008 h 1152"/>
              <a:gd name="T12" fmla="*/ 2892 w 3036"/>
              <a:gd name="T13" fmla="*/ 1152 h 1152"/>
              <a:gd name="T14" fmla="*/ 12 w 3036"/>
              <a:gd name="T15" fmla="*/ 1152 h 1152"/>
              <a:gd name="T16" fmla="*/ 0 w 3036"/>
              <a:gd name="T17" fmla="*/ 0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36" h="1152">
                <a:moveTo>
                  <a:pt x="0" y="0"/>
                </a:moveTo>
                <a:cubicBezTo>
                  <a:pt x="78" y="26"/>
                  <a:pt x="48" y="12"/>
                  <a:pt x="93" y="35"/>
                </a:cubicBezTo>
                <a:lnTo>
                  <a:pt x="2844" y="672"/>
                </a:lnTo>
                <a:lnTo>
                  <a:pt x="2988" y="768"/>
                </a:lnTo>
                <a:lnTo>
                  <a:pt x="3036" y="864"/>
                </a:lnTo>
                <a:lnTo>
                  <a:pt x="3036" y="1008"/>
                </a:lnTo>
                <a:lnTo>
                  <a:pt x="2892" y="1152"/>
                </a:lnTo>
                <a:lnTo>
                  <a:pt x="12" y="1152"/>
                </a:lnTo>
                <a:lnTo>
                  <a:pt x="0" y="0"/>
                </a:lnTo>
                <a:close/>
              </a:path>
            </a:pathLst>
          </a:custGeom>
          <a:solidFill>
            <a:srgbClr val="66FFCC"/>
          </a:solidFill>
          <a:ln w="57150" cmpd="sng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12322" name="Picture 34" descr="Flow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1663" y="3048000"/>
            <a:ext cx="922337" cy="8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23" name="Picture 35" descr="Flowers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24105">
            <a:off x="4725988" y="1614488"/>
            <a:ext cx="9144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27" name="Picture 39" descr="Untitled-1 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3962400" cy="311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319" name="Freeform 31"/>
          <p:cNvSpPr>
            <a:spLocks/>
          </p:cNvSpPr>
          <p:nvPr/>
        </p:nvSpPr>
        <p:spPr bwMode="auto">
          <a:xfrm>
            <a:off x="-55563" y="914400"/>
            <a:ext cx="1427163" cy="2270125"/>
          </a:xfrm>
          <a:custGeom>
            <a:avLst/>
            <a:gdLst>
              <a:gd name="T0" fmla="*/ 0 w 899"/>
              <a:gd name="T1" fmla="*/ 1405 h 1430"/>
              <a:gd name="T2" fmla="*/ 127 w 899"/>
              <a:gd name="T3" fmla="*/ 1417 h 1430"/>
              <a:gd name="T4" fmla="*/ 311 w 899"/>
              <a:gd name="T5" fmla="*/ 1313 h 1430"/>
              <a:gd name="T6" fmla="*/ 455 w 899"/>
              <a:gd name="T7" fmla="*/ 1430 h 1430"/>
              <a:gd name="T8" fmla="*/ 647 w 899"/>
              <a:gd name="T9" fmla="*/ 1430 h 1430"/>
              <a:gd name="T10" fmla="*/ 791 w 899"/>
              <a:gd name="T11" fmla="*/ 1286 h 1430"/>
              <a:gd name="T12" fmla="*/ 818 w 899"/>
              <a:gd name="T13" fmla="*/ 1106 h 1430"/>
              <a:gd name="T14" fmla="*/ 743 w 899"/>
              <a:gd name="T15" fmla="*/ 950 h 1430"/>
              <a:gd name="T16" fmla="*/ 714 w 899"/>
              <a:gd name="T17" fmla="*/ 818 h 1430"/>
              <a:gd name="T18" fmla="*/ 691 w 899"/>
              <a:gd name="T19" fmla="*/ 656 h 1430"/>
              <a:gd name="T20" fmla="*/ 743 w 899"/>
              <a:gd name="T21" fmla="*/ 566 h 1430"/>
              <a:gd name="T22" fmla="*/ 887 w 899"/>
              <a:gd name="T23" fmla="*/ 518 h 1430"/>
              <a:gd name="T24" fmla="*/ 899 w 899"/>
              <a:gd name="T25" fmla="*/ 414 h 1430"/>
              <a:gd name="T26" fmla="*/ 887 w 899"/>
              <a:gd name="T27" fmla="*/ 326 h 1430"/>
              <a:gd name="T28" fmla="*/ 737 w 899"/>
              <a:gd name="T29" fmla="*/ 230 h 1430"/>
              <a:gd name="T30" fmla="*/ 622 w 899"/>
              <a:gd name="T31" fmla="*/ 138 h 1430"/>
              <a:gd name="T32" fmla="*/ 455 w 899"/>
              <a:gd name="T33" fmla="*/ 134 h 1430"/>
              <a:gd name="T34" fmla="*/ 357 w 899"/>
              <a:gd name="T35" fmla="*/ 57 h 1430"/>
              <a:gd name="T36" fmla="*/ 242 w 899"/>
              <a:gd name="T37" fmla="*/ 46 h 1430"/>
              <a:gd name="T38" fmla="*/ 104 w 899"/>
              <a:gd name="T39" fmla="*/ 0 h 1430"/>
              <a:gd name="T40" fmla="*/ 23 w 899"/>
              <a:gd name="T41" fmla="*/ 38 h 1430"/>
              <a:gd name="T42" fmla="*/ 0 w 899"/>
              <a:gd name="T43" fmla="*/ 1405 h 1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99" h="1430">
                <a:moveTo>
                  <a:pt x="0" y="1405"/>
                </a:moveTo>
                <a:cubicBezTo>
                  <a:pt x="112" y="1418"/>
                  <a:pt x="69" y="1417"/>
                  <a:pt x="127" y="1417"/>
                </a:cubicBezTo>
                <a:lnTo>
                  <a:pt x="311" y="1313"/>
                </a:lnTo>
                <a:lnTo>
                  <a:pt x="455" y="1430"/>
                </a:lnTo>
                <a:lnTo>
                  <a:pt x="647" y="1430"/>
                </a:lnTo>
                <a:lnTo>
                  <a:pt x="791" y="1286"/>
                </a:lnTo>
                <a:lnTo>
                  <a:pt x="818" y="1106"/>
                </a:lnTo>
                <a:lnTo>
                  <a:pt x="743" y="950"/>
                </a:lnTo>
                <a:lnTo>
                  <a:pt x="714" y="818"/>
                </a:lnTo>
                <a:lnTo>
                  <a:pt x="691" y="656"/>
                </a:lnTo>
                <a:lnTo>
                  <a:pt x="743" y="566"/>
                </a:lnTo>
                <a:lnTo>
                  <a:pt x="887" y="518"/>
                </a:lnTo>
                <a:lnTo>
                  <a:pt x="899" y="414"/>
                </a:lnTo>
                <a:lnTo>
                  <a:pt x="887" y="326"/>
                </a:lnTo>
                <a:lnTo>
                  <a:pt x="737" y="230"/>
                </a:lnTo>
                <a:lnTo>
                  <a:pt x="622" y="138"/>
                </a:lnTo>
                <a:lnTo>
                  <a:pt x="455" y="134"/>
                </a:lnTo>
                <a:lnTo>
                  <a:pt x="357" y="57"/>
                </a:lnTo>
                <a:lnTo>
                  <a:pt x="242" y="46"/>
                </a:lnTo>
                <a:lnTo>
                  <a:pt x="104" y="0"/>
                </a:lnTo>
                <a:lnTo>
                  <a:pt x="23" y="38"/>
                </a:lnTo>
                <a:lnTo>
                  <a:pt x="0" y="1405"/>
                </a:lnTo>
                <a:close/>
              </a:path>
            </a:pathLst>
          </a:cu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320" name="Freeform 32"/>
          <p:cNvSpPr>
            <a:spLocks/>
          </p:cNvSpPr>
          <p:nvPr/>
        </p:nvSpPr>
        <p:spPr bwMode="auto">
          <a:xfrm>
            <a:off x="0" y="2133600"/>
            <a:ext cx="760413" cy="3048000"/>
          </a:xfrm>
          <a:custGeom>
            <a:avLst/>
            <a:gdLst>
              <a:gd name="T0" fmla="*/ 72 w 479"/>
              <a:gd name="T1" fmla="*/ 172 h 1669"/>
              <a:gd name="T2" fmla="*/ 60 w 479"/>
              <a:gd name="T3" fmla="*/ 253 h 1669"/>
              <a:gd name="T4" fmla="*/ 66 w 479"/>
              <a:gd name="T5" fmla="*/ 444 h 1669"/>
              <a:gd name="T6" fmla="*/ 83 w 479"/>
              <a:gd name="T7" fmla="*/ 782 h 1669"/>
              <a:gd name="T8" fmla="*/ 48 w 479"/>
              <a:gd name="T9" fmla="*/ 1061 h 1669"/>
              <a:gd name="T10" fmla="*/ 37 w 479"/>
              <a:gd name="T11" fmla="*/ 1347 h 1669"/>
              <a:gd name="T12" fmla="*/ 3 w 479"/>
              <a:gd name="T13" fmla="*/ 1463 h 1669"/>
              <a:gd name="T14" fmla="*/ 3 w 479"/>
              <a:gd name="T15" fmla="*/ 1520 h 1669"/>
              <a:gd name="T16" fmla="*/ 14 w 479"/>
              <a:gd name="T17" fmla="*/ 1555 h 1669"/>
              <a:gd name="T18" fmla="*/ 14 w 479"/>
              <a:gd name="T19" fmla="*/ 1601 h 1669"/>
              <a:gd name="T20" fmla="*/ 0 w 479"/>
              <a:gd name="T21" fmla="*/ 1535 h 1669"/>
              <a:gd name="T22" fmla="*/ 1 w 479"/>
              <a:gd name="T23" fmla="*/ 1494 h 1669"/>
              <a:gd name="T24" fmla="*/ 49 w 479"/>
              <a:gd name="T25" fmla="*/ 1660 h 1669"/>
              <a:gd name="T26" fmla="*/ 101 w 479"/>
              <a:gd name="T27" fmla="*/ 1669 h 1669"/>
              <a:gd name="T28" fmla="*/ 74 w 479"/>
              <a:gd name="T29" fmla="*/ 1536 h 1669"/>
              <a:gd name="T30" fmla="*/ 74 w 479"/>
              <a:gd name="T31" fmla="*/ 1453 h 1669"/>
              <a:gd name="T32" fmla="*/ 171 w 479"/>
              <a:gd name="T33" fmla="*/ 1494 h 1669"/>
              <a:gd name="T34" fmla="*/ 219 w 479"/>
              <a:gd name="T35" fmla="*/ 1577 h 1669"/>
              <a:gd name="T36" fmla="*/ 316 w 479"/>
              <a:gd name="T37" fmla="*/ 1660 h 1669"/>
              <a:gd name="T38" fmla="*/ 267 w 479"/>
              <a:gd name="T39" fmla="*/ 1536 h 1669"/>
              <a:gd name="T40" fmla="*/ 243 w 479"/>
              <a:gd name="T41" fmla="*/ 1453 h 1669"/>
              <a:gd name="T42" fmla="*/ 316 w 479"/>
              <a:gd name="T43" fmla="*/ 1494 h 1669"/>
              <a:gd name="T44" fmla="*/ 420 w 479"/>
              <a:gd name="T45" fmla="*/ 1549 h 1669"/>
              <a:gd name="T46" fmla="*/ 380 w 479"/>
              <a:gd name="T47" fmla="*/ 1469 h 1669"/>
              <a:gd name="T48" fmla="*/ 322 w 479"/>
              <a:gd name="T49" fmla="*/ 1410 h 1669"/>
              <a:gd name="T50" fmla="*/ 243 w 479"/>
              <a:gd name="T51" fmla="*/ 1328 h 1669"/>
              <a:gd name="T52" fmla="*/ 243 w 479"/>
              <a:gd name="T53" fmla="*/ 1204 h 1669"/>
              <a:gd name="T54" fmla="*/ 219 w 479"/>
              <a:gd name="T55" fmla="*/ 913 h 1669"/>
              <a:gd name="T56" fmla="*/ 219 w 479"/>
              <a:gd name="T57" fmla="*/ 664 h 1669"/>
              <a:gd name="T58" fmla="*/ 267 w 479"/>
              <a:gd name="T59" fmla="*/ 457 h 1669"/>
              <a:gd name="T60" fmla="*/ 368 w 479"/>
              <a:gd name="T61" fmla="*/ 275 h 1669"/>
              <a:gd name="T62" fmla="*/ 479 w 479"/>
              <a:gd name="T63" fmla="*/ 294 h 1669"/>
              <a:gd name="T64" fmla="*/ 409 w 479"/>
              <a:gd name="T65" fmla="*/ 205 h 1669"/>
              <a:gd name="T66" fmla="*/ 426 w 479"/>
              <a:gd name="T67" fmla="*/ 125 h 1669"/>
              <a:gd name="T68" fmla="*/ 426 w 479"/>
              <a:gd name="T69" fmla="*/ 65 h 1669"/>
              <a:gd name="T70" fmla="*/ 386 w 479"/>
              <a:gd name="T71" fmla="*/ 155 h 1669"/>
              <a:gd name="T72" fmla="*/ 328 w 479"/>
              <a:gd name="T73" fmla="*/ 224 h 1669"/>
              <a:gd name="T74" fmla="*/ 316 w 479"/>
              <a:gd name="T75" fmla="*/ 291 h 1669"/>
              <a:gd name="T76" fmla="*/ 275 w 479"/>
              <a:gd name="T77" fmla="*/ 195 h 1669"/>
              <a:gd name="T78" fmla="*/ 267 w 479"/>
              <a:gd name="T79" fmla="*/ 84 h 1669"/>
              <a:gd name="T80" fmla="*/ 219 w 479"/>
              <a:gd name="T81" fmla="*/ 84 h 1669"/>
              <a:gd name="T82" fmla="*/ 217 w 479"/>
              <a:gd name="T83" fmla="*/ 244 h 1669"/>
              <a:gd name="T84" fmla="*/ 171 w 479"/>
              <a:gd name="T85" fmla="*/ 333 h 1669"/>
              <a:gd name="T86" fmla="*/ 106 w 479"/>
              <a:gd name="T87" fmla="*/ 264 h 1669"/>
              <a:gd name="T88" fmla="*/ 130 w 479"/>
              <a:gd name="T89" fmla="*/ 115 h 1669"/>
              <a:gd name="T90" fmla="*/ 187 w 479"/>
              <a:gd name="T91" fmla="*/ 0 h 1669"/>
              <a:gd name="T92" fmla="*/ 83 w 479"/>
              <a:gd name="T93" fmla="*/ 23 h 1669"/>
              <a:gd name="T94" fmla="*/ 72 w 479"/>
              <a:gd name="T95" fmla="*/ 172 h 1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79" h="1669">
                <a:moveTo>
                  <a:pt x="72" y="172"/>
                </a:moveTo>
                <a:cubicBezTo>
                  <a:pt x="80" y="231"/>
                  <a:pt x="61" y="208"/>
                  <a:pt x="60" y="253"/>
                </a:cubicBezTo>
                <a:lnTo>
                  <a:pt x="66" y="444"/>
                </a:lnTo>
                <a:lnTo>
                  <a:pt x="83" y="782"/>
                </a:lnTo>
                <a:lnTo>
                  <a:pt x="48" y="1061"/>
                </a:lnTo>
                <a:lnTo>
                  <a:pt x="37" y="1347"/>
                </a:lnTo>
                <a:lnTo>
                  <a:pt x="3" y="1463"/>
                </a:lnTo>
                <a:lnTo>
                  <a:pt x="3" y="1520"/>
                </a:lnTo>
                <a:lnTo>
                  <a:pt x="14" y="1555"/>
                </a:lnTo>
                <a:lnTo>
                  <a:pt x="14" y="1601"/>
                </a:lnTo>
                <a:lnTo>
                  <a:pt x="0" y="1535"/>
                </a:lnTo>
                <a:lnTo>
                  <a:pt x="1" y="1494"/>
                </a:lnTo>
                <a:lnTo>
                  <a:pt x="49" y="1660"/>
                </a:lnTo>
                <a:lnTo>
                  <a:pt x="101" y="1669"/>
                </a:lnTo>
                <a:lnTo>
                  <a:pt x="74" y="1536"/>
                </a:lnTo>
                <a:lnTo>
                  <a:pt x="74" y="1453"/>
                </a:lnTo>
                <a:lnTo>
                  <a:pt x="171" y="1494"/>
                </a:lnTo>
                <a:lnTo>
                  <a:pt x="219" y="1577"/>
                </a:lnTo>
                <a:lnTo>
                  <a:pt x="316" y="1660"/>
                </a:lnTo>
                <a:lnTo>
                  <a:pt x="267" y="1536"/>
                </a:lnTo>
                <a:lnTo>
                  <a:pt x="243" y="1453"/>
                </a:lnTo>
                <a:lnTo>
                  <a:pt x="316" y="1494"/>
                </a:lnTo>
                <a:lnTo>
                  <a:pt x="420" y="1549"/>
                </a:lnTo>
                <a:lnTo>
                  <a:pt x="380" y="1469"/>
                </a:lnTo>
                <a:lnTo>
                  <a:pt x="322" y="1410"/>
                </a:lnTo>
                <a:lnTo>
                  <a:pt x="243" y="1328"/>
                </a:lnTo>
                <a:lnTo>
                  <a:pt x="243" y="1204"/>
                </a:lnTo>
                <a:lnTo>
                  <a:pt x="219" y="913"/>
                </a:lnTo>
                <a:lnTo>
                  <a:pt x="219" y="664"/>
                </a:lnTo>
                <a:lnTo>
                  <a:pt x="267" y="457"/>
                </a:lnTo>
                <a:lnTo>
                  <a:pt x="368" y="275"/>
                </a:lnTo>
                <a:lnTo>
                  <a:pt x="479" y="294"/>
                </a:lnTo>
                <a:lnTo>
                  <a:pt x="409" y="205"/>
                </a:lnTo>
                <a:lnTo>
                  <a:pt x="426" y="125"/>
                </a:lnTo>
                <a:lnTo>
                  <a:pt x="426" y="65"/>
                </a:lnTo>
                <a:lnTo>
                  <a:pt x="386" y="155"/>
                </a:lnTo>
                <a:lnTo>
                  <a:pt x="328" y="224"/>
                </a:lnTo>
                <a:lnTo>
                  <a:pt x="316" y="291"/>
                </a:lnTo>
                <a:lnTo>
                  <a:pt x="275" y="195"/>
                </a:lnTo>
                <a:lnTo>
                  <a:pt x="267" y="84"/>
                </a:lnTo>
                <a:lnTo>
                  <a:pt x="219" y="84"/>
                </a:lnTo>
                <a:lnTo>
                  <a:pt x="217" y="244"/>
                </a:lnTo>
                <a:lnTo>
                  <a:pt x="171" y="333"/>
                </a:lnTo>
                <a:lnTo>
                  <a:pt x="106" y="264"/>
                </a:lnTo>
                <a:lnTo>
                  <a:pt x="130" y="115"/>
                </a:lnTo>
                <a:lnTo>
                  <a:pt x="187" y="0"/>
                </a:lnTo>
                <a:lnTo>
                  <a:pt x="83" y="23"/>
                </a:lnTo>
                <a:lnTo>
                  <a:pt x="72" y="172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12321" name="Picture 33" descr="Flowers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5364">
            <a:off x="61913" y="4191000"/>
            <a:ext cx="1081087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26" name="Picture 38" descr="Untitled-7 copy"/>
          <p:cNvPicPr>
            <a:picLocks noChangeAspect="1" noChangeArrowheads="1"/>
          </p:cNvPicPr>
          <p:nvPr/>
        </p:nvPicPr>
        <p:blipFill>
          <a:blip r:embed="rId6" cstate="print">
            <a:lum bright="-6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400"/>
            <a:ext cx="5638800" cy="44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24" name="Picture 36" descr="Untitled-3 cop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43100"/>
            <a:ext cx="2957513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29" name="s7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172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0402809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0" fill="hold"/>
                                        <p:tgtEl>
                                          <p:spTgt spid="123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0.0 0.0 L -0.4 0.18889 " pathEditMode="relative" ptsTypes="AA">
                                      <p:cBhvr>
                                        <p:cTn id="12" dur="2000" fill="hold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4.72222E-6 0.0 L -0.3283 0.158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24" y="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29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2" name="Group 50"/>
          <p:cNvGrpSpPr>
            <a:grpSpLocks/>
          </p:cNvGrpSpPr>
          <p:nvPr/>
        </p:nvGrpSpPr>
        <p:grpSpPr bwMode="auto">
          <a:xfrm>
            <a:off x="-36513" y="-19050"/>
            <a:ext cx="9180513" cy="6877050"/>
            <a:chOff x="-23" y="-12"/>
            <a:chExt cx="5783" cy="4332"/>
          </a:xfrm>
        </p:grpSpPr>
        <p:sp>
          <p:nvSpPr>
            <p:cNvPr id="3074" name="Freeform 2"/>
            <p:cNvSpPr>
              <a:spLocks/>
            </p:cNvSpPr>
            <p:nvPr/>
          </p:nvSpPr>
          <p:spPr bwMode="auto">
            <a:xfrm>
              <a:off x="-12" y="1488"/>
              <a:ext cx="5772" cy="2832"/>
            </a:xfrm>
            <a:custGeom>
              <a:avLst/>
              <a:gdLst>
                <a:gd name="T0" fmla="*/ 0 w 5772"/>
                <a:gd name="T1" fmla="*/ 0 h 2304"/>
                <a:gd name="T2" fmla="*/ 81 w 5772"/>
                <a:gd name="T3" fmla="*/ 23 h 2304"/>
                <a:gd name="T4" fmla="*/ 5772 w 5772"/>
                <a:gd name="T5" fmla="*/ 1104 h 2304"/>
                <a:gd name="T6" fmla="*/ 5772 w 5772"/>
                <a:gd name="T7" fmla="*/ 2304 h 2304"/>
                <a:gd name="T8" fmla="*/ 12 w 5772"/>
                <a:gd name="T9" fmla="*/ 2304 h 2304"/>
                <a:gd name="T10" fmla="*/ 0 w 5772"/>
                <a:gd name="T11" fmla="*/ 0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72" h="2304">
                  <a:moveTo>
                    <a:pt x="0" y="0"/>
                  </a:moveTo>
                  <a:cubicBezTo>
                    <a:pt x="73" y="24"/>
                    <a:pt x="45" y="23"/>
                    <a:pt x="81" y="23"/>
                  </a:cubicBezTo>
                  <a:lnTo>
                    <a:pt x="5772" y="1104"/>
                  </a:lnTo>
                  <a:lnTo>
                    <a:pt x="5772" y="2304"/>
                  </a:lnTo>
                  <a:lnTo>
                    <a:pt x="12" y="23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75" name="AutoShape 3"/>
            <p:cNvSpPr>
              <a:spLocks noChangeArrowheads="1"/>
            </p:cNvSpPr>
            <p:nvPr/>
          </p:nvSpPr>
          <p:spPr bwMode="auto">
            <a:xfrm rot="763477">
              <a:off x="2353" y="2400"/>
              <a:ext cx="1727" cy="143"/>
            </a:xfrm>
            <a:prstGeom prst="parallelogram">
              <a:avLst>
                <a:gd name="adj" fmla="val 17181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76" name="AutoShape 4"/>
            <p:cNvSpPr>
              <a:spLocks noChangeArrowheads="1"/>
            </p:cNvSpPr>
            <p:nvPr/>
          </p:nvSpPr>
          <p:spPr bwMode="auto">
            <a:xfrm rot="763477">
              <a:off x="1873" y="2544"/>
              <a:ext cx="1727" cy="143"/>
            </a:xfrm>
            <a:prstGeom prst="parallelogram">
              <a:avLst>
                <a:gd name="adj" fmla="val 17181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77" name="AutoShape 5"/>
            <p:cNvSpPr>
              <a:spLocks noChangeArrowheads="1"/>
            </p:cNvSpPr>
            <p:nvPr/>
          </p:nvSpPr>
          <p:spPr bwMode="auto">
            <a:xfrm rot="763477">
              <a:off x="1345" y="2688"/>
              <a:ext cx="1727" cy="143"/>
            </a:xfrm>
            <a:prstGeom prst="parallelogram">
              <a:avLst>
                <a:gd name="adj" fmla="val 17181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78" name="AutoShape 6"/>
            <p:cNvSpPr>
              <a:spLocks noChangeArrowheads="1"/>
            </p:cNvSpPr>
            <p:nvPr/>
          </p:nvSpPr>
          <p:spPr bwMode="auto">
            <a:xfrm rot="763477">
              <a:off x="769" y="2880"/>
              <a:ext cx="1727" cy="143"/>
            </a:xfrm>
            <a:prstGeom prst="parallelogram">
              <a:avLst>
                <a:gd name="adj" fmla="val 17181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82" name="Line 10"/>
            <p:cNvSpPr>
              <a:spLocks noChangeShapeType="1"/>
            </p:cNvSpPr>
            <p:nvPr/>
          </p:nvSpPr>
          <p:spPr bwMode="auto">
            <a:xfrm>
              <a:off x="0" y="1488"/>
              <a:ext cx="5760" cy="1344"/>
            </a:xfrm>
            <a:prstGeom prst="line">
              <a:avLst/>
            </a:prstGeom>
            <a:noFill/>
            <a:ln w="127000" cmpd="dbl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auto">
            <a:xfrm>
              <a:off x="223" y="-12"/>
              <a:ext cx="4420" cy="1548"/>
            </a:xfrm>
            <a:custGeom>
              <a:avLst/>
              <a:gdLst>
                <a:gd name="T0" fmla="*/ 249 w 4420"/>
                <a:gd name="T1" fmla="*/ 1141 h 1548"/>
                <a:gd name="T2" fmla="*/ 365 w 4420"/>
                <a:gd name="T3" fmla="*/ 1176 h 1548"/>
                <a:gd name="T4" fmla="*/ 2450 w 4420"/>
                <a:gd name="T5" fmla="*/ 1548 h 1548"/>
                <a:gd name="T6" fmla="*/ 4420 w 4420"/>
                <a:gd name="T7" fmla="*/ 1106 h 1548"/>
                <a:gd name="T8" fmla="*/ 4397 w 4420"/>
                <a:gd name="T9" fmla="*/ 0 h 1548"/>
                <a:gd name="T10" fmla="*/ 268 w 4420"/>
                <a:gd name="T11" fmla="*/ 12 h 1548"/>
                <a:gd name="T12" fmla="*/ 249 w 4420"/>
                <a:gd name="T13" fmla="*/ 1141 h 1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20" h="1548">
                  <a:moveTo>
                    <a:pt x="249" y="1141"/>
                  </a:moveTo>
                  <a:cubicBezTo>
                    <a:pt x="319" y="1161"/>
                    <a:pt x="0" y="1114"/>
                    <a:pt x="365" y="1176"/>
                  </a:cubicBezTo>
                  <a:lnTo>
                    <a:pt x="2450" y="1548"/>
                  </a:lnTo>
                  <a:lnTo>
                    <a:pt x="4420" y="1106"/>
                  </a:lnTo>
                  <a:lnTo>
                    <a:pt x="4397" y="0"/>
                  </a:lnTo>
                  <a:lnTo>
                    <a:pt x="268" y="12"/>
                  </a:lnTo>
                  <a:lnTo>
                    <a:pt x="249" y="1141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84" name="Line 12"/>
            <p:cNvSpPr>
              <a:spLocks noChangeShapeType="1"/>
            </p:cNvSpPr>
            <p:nvPr/>
          </p:nvSpPr>
          <p:spPr bwMode="auto">
            <a:xfrm flipV="1">
              <a:off x="2688" y="0"/>
              <a:ext cx="1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 rot="743066" flipH="1">
              <a:off x="811" y="290"/>
              <a:ext cx="605" cy="960"/>
            </a:xfrm>
            <a:prstGeom prst="parallelogram">
              <a:avLst>
                <a:gd name="adj" fmla="val 31935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87" name="AutoShape 15"/>
            <p:cNvSpPr>
              <a:spLocks noChangeArrowheads="1"/>
            </p:cNvSpPr>
            <p:nvPr/>
          </p:nvSpPr>
          <p:spPr bwMode="auto">
            <a:xfrm rot="844958" flipH="1">
              <a:off x="1876" y="586"/>
              <a:ext cx="480" cy="330"/>
            </a:xfrm>
            <a:prstGeom prst="flowChartInputOutput">
              <a:avLst/>
            </a:prstGeom>
            <a:solidFill>
              <a:srgbClr val="FFFF00"/>
            </a:solidFill>
            <a:ln w="38100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88" name="AutoShape 16"/>
            <p:cNvSpPr>
              <a:spLocks noChangeArrowheads="1"/>
            </p:cNvSpPr>
            <p:nvPr/>
          </p:nvSpPr>
          <p:spPr bwMode="auto">
            <a:xfrm rot="933694" flipH="1">
              <a:off x="1915" y="616"/>
              <a:ext cx="385" cy="264"/>
            </a:xfrm>
            <a:prstGeom prst="flowChartInputOutput">
              <a:avLst/>
            </a:prstGeom>
            <a:solidFill>
              <a:srgbClr val="99FF33"/>
            </a:solidFill>
            <a:ln w="38100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89" name="AutoShape 17"/>
            <p:cNvSpPr>
              <a:spLocks noChangeArrowheads="1"/>
            </p:cNvSpPr>
            <p:nvPr/>
          </p:nvSpPr>
          <p:spPr bwMode="auto">
            <a:xfrm rot="-766779">
              <a:off x="3299" y="433"/>
              <a:ext cx="528" cy="369"/>
            </a:xfrm>
            <a:prstGeom prst="flowChartInputOutput">
              <a:avLst/>
            </a:prstGeom>
            <a:solidFill>
              <a:srgbClr val="FFFF00"/>
            </a:solidFill>
            <a:ln w="38100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90" name="AutoShape 18"/>
            <p:cNvSpPr>
              <a:spLocks noChangeArrowheads="1"/>
            </p:cNvSpPr>
            <p:nvPr/>
          </p:nvSpPr>
          <p:spPr bwMode="auto">
            <a:xfrm rot="-836326">
              <a:off x="3350" y="469"/>
              <a:ext cx="432" cy="295"/>
            </a:xfrm>
            <a:prstGeom prst="flowChartInputOutput">
              <a:avLst/>
            </a:prstGeom>
            <a:solidFill>
              <a:srgbClr val="99FF33"/>
            </a:solidFill>
            <a:ln w="38100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91" name="AutoShape 19"/>
            <p:cNvSpPr>
              <a:spLocks noChangeArrowheads="1"/>
            </p:cNvSpPr>
            <p:nvPr/>
          </p:nvSpPr>
          <p:spPr bwMode="auto">
            <a:xfrm rot="-537667">
              <a:off x="3075" y="504"/>
              <a:ext cx="285" cy="367"/>
            </a:xfrm>
            <a:prstGeom prst="flowChartInputOutput">
              <a:avLst/>
            </a:prstGeom>
            <a:solidFill>
              <a:srgbClr val="CC9900"/>
            </a:solidFill>
            <a:ln w="57150">
              <a:solidFill>
                <a:srgbClr val="99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92" name="AutoShape 20"/>
            <p:cNvSpPr>
              <a:spLocks noChangeArrowheads="1"/>
            </p:cNvSpPr>
            <p:nvPr/>
          </p:nvSpPr>
          <p:spPr bwMode="auto">
            <a:xfrm rot="-377090">
              <a:off x="3776" y="372"/>
              <a:ext cx="285" cy="367"/>
            </a:xfrm>
            <a:prstGeom prst="flowChartInputOutput">
              <a:avLst/>
            </a:prstGeom>
            <a:solidFill>
              <a:srgbClr val="CC9900"/>
            </a:solidFill>
            <a:ln w="57150">
              <a:solidFill>
                <a:srgbClr val="99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97" name="AutoShape 25"/>
            <p:cNvSpPr>
              <a:spLocks noChangeArrowheads="1"/>
            </p:cNvSpPr>
            <p:nvPr/>
          </p:nvSpPr>
          <p:spPr bwMode="auto">
            <a:xfrm rot="37564702">
              <a:off x="4572" y="36"/>
              <a:ext cx="1175" cy="1104"/>
            </a:xfrm>
            <a:prstGeom prst="cloudCallout">
              <a:avLst>
                <a:gd name="adj1" fmla="val -14944"/>
                <a:gd name="adj2" fmla="val 29898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/>
              <a:endParaRPr lang="vi-VN">
                <a:latin typeface="Arial" charset="0"/>
              </a:endParaRPr>
            </a:p>
          </p:txBody>
        </p:sp>
        <p:sp>
          <p:nvSpPr>
            <p:cNvPr id="3098" name="Freeform 26"/>
            <p:cNvSpPr>
              <a:spLocks/>
            </p:cNvSpPr>
            <p:nvPr/>
          </p:nvSpPr>
          <p:spPr bwMode="auto">
            <a:xfrm>
              <a:off x="4656" y="624"/>
              <a:ext cx="1008" cy="1152"/>
            </a:xfrm>
            <a:custGeom>
              <a:avLst/>
              <a:gdLst>
                <a:gd name="T0" fmla="*/ 386 w 1331"/>
                <a:gd name="T1" fmla="*/ 161 h 1889"/>
                <a:gd name="T2" fmla="*/ 397 w 1331"/>
                <a:gd name="T3" fmla="*/ 276 h 1889"/>
                <a:gd name="T4" fmla="*/ 513 w 1331"/>
                <a:gd name="T5" fmla="*/ 472 h 1889"/>
                <a:gd name="T6" fmla="*/ 547 w 1331"/>
                <a:gd name="T7" fmla="*/ 863 h 1889"/>
                <a:gd name="T8" fmla="*/ 478 w 1331"/>
                <a:gd name="T9" fmla="*/ 1186 h 1889"/>
                <a:gd name="T10" fmla="*/ 317 w 1331"/>
                <a:gd name="T11" fmla="*/ 1497 h 1889"/>
                <a:gd name="T12" fmla="*/ 202 w 1331"/>
                <a:gd name="T13" fmla="*/ 1635 h 1889"/>
                <a:gd name="T14" fmla="*/ 96 w 1331"/>
                <a:gd name="T15" fmla="*/ 1687 h 1889"/>
                <a:gd name="T16" fmla="*/ 0 w 1331"/>
                <a:gd name="T17" fmla="*/ 1735 h 1889"/>
                <a:gd name="T18" fmla="*/ 144 w 1331"/>
                <a:gd name="T19" fmla="*/ 1783 h 1889"/>
                <a:gd name="T20" fmla="*/ 288 w 1331"/>
                <a:gd name="T21" fmla="*/ 1735 h 1889"/>
                <a:gd name="T22" fmla="*/ 384 w 1331"/>
                <a:gd name="T23" fmla="*/ 1687 h 1889"/>
                <a:gd name="T24" fmla="*/ 480 w 1331"/>
                <a:gd name="T25" fmla="*/ 1879 h 1889"/>
                <a:gd name="T26" fmla="*/ 582 w 1331"/>
                <a:gd name="T27" fmla="*/ 1889 h 1889"/>
                <a:gd name="T28" fmla="*/ 528 w 1331"/>
                <a:gd name="T29" fmla="*/ 1735 h 1889"/>
                <a:gd name="T30" fmla="*/ 528 w 1331"/>
                <a:gd name="T31" fmla="*/ 1639 h 1889"/>
                <a:gd name="T32" fmla="*/ 720 w 1331"/>
                <a:gd name="T33" fmla="*/ 1687 h 1889"/>
                <a:gd name="T34" fmla="*/ 816 w 1331"/>
                <a:gd name="T35" fmla="*/ 1783 h 1889"/>
                <a:gd name="T36" fmla="*/ 1008 w 1331"/>
                <a:gd name="T37" fmla="*/ 1879 h 1889"/>
                <a:gd name="T38" fmla="*/ 912 w 1331"/>
                <a:gd name="T39" fmla="*/ 1735 h 1889"/>
                <a:gd name="T40" fmla="*/ 864 w 1331"/>
                <a:gd name="T41" fmla="*/ 1639 h 1889"/>
                <a:gd name="T42" fmla="*/ 1008 w 1331"/>
                <a:gd name="T43" fmla="*/ 1687 h 1889"/>
                <a:gd name="T44" fmla="*/ 1215 w 1331"/>
                <a:gd name="T45" fmla="*/ 1750 h 1889"/>
                <a:gd name="T46" fmla="*/ 1135 w 1331"/>
                <a:gd name="T47" fmla="*/ 1658 h 1889"/>
                <a:gd name="T48" fmla="*/ 1020 w 1331"/>
                <a:gd name="T49" fmla="*/ 1589 h 1889"/>
                <a:gd name="T50" fmla="*/ 864 w 1331"/>
                <a:gd name="T51" fmla="*/ 1495 h 1889"/>
                <a:gd name="T52" fmla="*/ 864 w 1331"/>
                <a:gd name="T53" fmla="*/ 1351 h 1889"/>
                <a:gd name="T54" fmla="*/ 816 w 1331"/>
                <a:gd name="T55" fmla="*/ 1015 h 1889"/>
                <a:gd name="T56" fmla="*/ 816 w 1331"/>
                <a:gd name="T57" fmla="*/ 727 h 1889"/>
                <a:gd name="T58" fmla="*/ 912 w 1331"/>
                <a:gd name="T59" fmla="*/ 487 h 1889"/>
                <a:gd name="T60" fmla="*/ 1112 w 1331"/>
                <a:gd name="T61" fmla="*/ 276 h 1889"/>
                <a:gd name="T62" fmla="*/ 1331 w 1331"/>
                <a:gd name="T63" fmla="*/ 299 h 1889"/>
                <a:gd name="T64" fmla="*/ 1192 w 1331"/>
                <a:gd name="T65" fmla="*/ 196 h 1889"/>
                <a:gd name="T66" fmla="*/ 1227 w 1331"/>
                <a:gd name="T67" fmla="*/ 103 h 1889"/>
                <a:gd name="T68" fmla="*/ 1227 w 1331"/>
                <a:gd name="T69" fmla="*/ 34 h 1889"/>
                <a:gd name="T70" fmla="*/ 1146 w 1331"/>
                <a:gd name="T71" fmla="*/ 138 h 1889"/>
                <a:gd name="T72" fmla="*/ 1031 w 1331"/>
                <a:gd name="T73" fmla="*/ 218 h 1889"/>
                <a:gd name="T74" fmla="*/ 1008 w 1331"/>
                <a:gd name="T75" fmla="*/ 295 h 1889"/>
                <a:gd name="T76" fmla="*/ 927 w 1331"/>
                <a:gd name="T77" fmla="*/ 184 h 1889"/>
                <a:gd name="T78" fmla="*/ 912 w 1331"/>
                <a:gd name="T79" fmla="*/ 55 h 1889"/>
                <a:gd name="T80" fmla="*/ 816 w 1331"/>
                <a:gd name="T81" fmla="*/ 55 h 1889"/>
                <a:gd name="T82" fmla="*/ 812 w 1331"/>
                <a:gd name="T83" fmla="*/ 241 h 1889"/>
                <a:gd name="T84" fmla="*/ 720 w 1331"/>
                <a:gd name="T85" fmla="*/ 343 h 1889"/>
                <a:gd name="T86" fmla="*/ 593 w 1331"/>
                <a:gd name="T87" fmla="*/ 264 h 1889"/>
                <a:gd name="T88" fmla="*/ 524 w 1331"/>
                <a:gd name="T89" fmla="*/ 115 h 1889"/>
                <a:gd name="T90" fmla="*/ 524 w 1331"/>
                <a:gd name="T91" fmla="*/ 0 h 1889"/>
                <a:gd name="T92" fmla="*/ 397 w 1331"/>
                <a:gd name="T93" fmla="*/ 0 h 1889"/>
                <a:gd name="T94" fmla="*/ 386 w 1331"/>
                <a:gd name="T95" fmla="*/ 161 h 1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31" h="1889">
                  <a:moveTo>
                    <a:pt x="386" y="161"/>
                  </a:moveTo>
                  <a:cubicBezTo>
                    <a:pt x="402" y="229"/>
                    <a:pt x="397" y="191"/>
                    <a:pt x="397" y="276"/>
                  </a:cubicBezTo>
                  <a:lnTo>
                    <a:pt x="513" y="472"/>
                  </a:lnTo>
                  <a:lnTo>
                    <a:pt x="547" y="863"/>
                  </a:lnTo>
                  <a:lnTo>
                    <a:pt x="478" y="1186"/>
                  </a:lnTo>
                  <a:lnTo>
                    <a:pt x="317" y="1497"/>
                  </a:lnTo>
                  <a:lnTo>
                    <a:pt x="202" y="1635"/>
                  </a:lnTo>
                  <a:lnTo>
                    <a:pt x="96" y="1687"/>
                  </a:lnTo>
                  <a:lnTo>
                    <a:pt x="0" y="1735"/>
                  </a:lnTo>
                  <a:lnTo>
                    <a:pt x="144" y="1783"/>
                  </a:lnTo>
                  <a:lnTo>
                    <a:pt x="288" y="1735"/>
                  </a:lnTo>
                  <a:lnTo>
                    <a:pt x="384" y="1687"/>
                  </a:lnTo>
                  <a:lnTo>
                    <a:pt x="480" y="1879"/>
                  </a:lnTo>
                  <a:lnTo>
                    <a:pt x="582" y="1889"/>
                  </a:lnTo>
                  <a:lnTo>
                    <a:pt x="528" y="1735"/>
                  </a:lnTo>
                  <a:lnTo>
                    <a:pt x="528" y="1639"/>
                  </a:lnTo>
                  <a:lnTo>
                    <a:pt x="720" y="1687"/>
                  </a:lnTo>
                  <a:lnTo>
                    <a:pt x="816" y="1783"/>
                  </a:lnTo>
                  <a:lnTo>
                    <a:pt x="1008" y="1879"/>
                  </a:lnTo>
                  <a:lnTo>
                    <a:pt x="912" y="1735"/>
                  </a:lnTo>
                  <a:lnTo>
                    <a:pt x="864" y="1639"/>
                  </a:lnTo>
                  <a:lnTo>
                    <a:pt x="1008" y="1687"/>
                  </a:lnTo>
                  <a:lnTo>
                    <a:pt x="1215" y="1750"/>
                  </a:lnTo>
                  <a:lnTo>
                    <a:pt x="1135" y="1658"/>
                  </a:lnTo>
                  <a:lnTo>
                    <a:pt x="1020" y="1589"/>
                  </a:lnTo>
                  <a:lnTo>
                    <a:pt x="864" y="1495"/>
                  </a:lnTo>
                  <a:lnTo>
                    <a:pt x="864" y="1351"/>
                  </a:lnTo>
                  <a:lnTo>
                    <a:pt x="816" y="1015"/>
                  </a:lnTo>
                  <a:lnTo>
                    <a:pt x="816" y="727"/>
                  </a:lnTo>
                  <a:lnTo>
                    <a:pt x="912" y="487"/>
                  </a:lnTo>
                  <a:lnTo>
                    <a:pt x="1112" y="276"/>
                  </a:lnTo>
                  <a:lnTo>
                    <a:pt x="1331" y="299"/>
                  </a:lnTo>
                  <a:lnTo>
                    <a:pt x="1192" y="196"/>
                  </a:lnTo>
                  <a:lnTo>
                    <a:pt x="1227" y="103"/>
                  </a:lnTo>
                  <a:lnTo>
                    <a:pt x="1227" y="34"/>
                  </a:lnTo>
                  <a:lnTo>
                    <a:pt x="1146" y="138"/>
                  </a:lnTo>
                  <a:lnTo>
                    <a:pt x="1031" y="218"/>
                  </a:lnTo>
                  <a:lnTo>
                    <a:pt x="1008" y="295"/>
                  </a:lnTo>
                  <a:lnTo>
                    <a:pt x="927" y="184"/>
                  </a:lnTo>
                  <a:lnTo>
                    <a:pt x="912" y="55"/>
                  </a:lnTo>
                  <a:lnTo>
                    <a:pt x="816" y="55"/>
                  </a:lnTo>
                  <a:lnTo>
                    <a:pt x="812" y="241"/>
                  </a:lnTo>
                  <a:lnTo>
                    <a:pt x="720" y="343"/>
                  </a:lnTo>
                  <a:lnTo>
                    <a:pt x="593" y="264"/>
                  </a:lnTo>
                  <a:lnTo>
                    <a:pt x="524" y="115"/>
                  </a:lnTo>
                  <a:lnTo>
                    <a:pt x="524" y="0"/>
                  </a:lnTo>
                  <a:lnTo>
                    <a:pt x="397" y="0"/>
                  </a:lnTo>
                  <a:lnTo>
                    <a:pt x="386" y="161"/>
                  </a:lnTo>
                  <a:close/>
                </a:path>
              </a:pathLst>
            </a:cu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3108" name="Group 36"/>
            <p:cNvGrpSpPr>
              <a:grpSpLocks/>
            </p:cNvGrpSpPr>
            <p:nvPr/>
          </p:nvGrpSpPr>
          <p:grpSpPr bwMode="auto">
            <a:xfrm>
              <a:off x="4128" y="720"/>
              <a:ext cx="462" cy="1590"/>
              <a:chOff x="5057" y="1290"/>
              <a:chExt cx="462" cy="1590"/>
            </a:xfrm>
          </p:grpSpPr>
          <p:sp>
            <p:nvSpPr>
              <p:cNvPr id="3099" name="Rectangle 27"/>
              <p:cNvSpPr>
                <a:spLocks noChangeArrowheads="1"/>
              </p:cNvSpPr>
              <p:nvPr/>
            </p:nvSpPr>
            <p:spPr bwMode="auto">
              <a:xfrm>
                <a:off x="5184" y="2208"/>
                <a:ext cx="144" cy="672"/>
              </a:xfrm>
              <a:prstGeom prst="rect">
                <a:avLst/>
              </a:prstGeom>
              <a:solidFill>
                <a:srgbClr val="FF66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100" name="AutoShape 28"/>
              <p:cNvSpPr>
                <a:spLocks noChangeArrowheads="1"/>
              </p:cNvSpPr>
              <p:nvPr/>
            </p:nvSpPr>
            <p:spPr bwMode="auto">
              <a:xfrm rot="-157448">
                <a:off x="5183" y="1294"/>
                <a:ext cx="336" cy="960"/>
              </a:xfrm>
              <a:prstGeom prst="flowChartInputOutpu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101" name="Freeform 29"/>
              <p:cNvSpPr>
                <a:spLocks/>
              </p:cNvSpPr>
              <p:nvPr/>
            </p:nvSpPr>
            <p:spPr bwMode="auto">
              <a:xfrm>
                <a:off x="5057" y="1290"/>
                <a:ext cx="162" cy="968"/>
              </a:xfrm>
              <a:custGeom>
                <a:avLst/>
                <a:gdLst>
                  <a:gd name="T0" fmla="*/ 162 w 162"/>
                  <a:gd name="T1" fmla="*/ 0 h 968"/>
                  <a:gd name="T2" fmla="*/ 162 w 162"/>
                  <a:gd name="T3" fmla="*/ 138 h 968"/>
                  <a:gd name="T4" fmla="*/ 162 w 162"/>
                  <a:gd name="T5" fmla="*/ 968 h 968"/>
                  <a:gd name="T6" fmla="*/ 0 w 162"/>
                  <a:gd name="T7" fmla="*/ 899 h 968"/>
                  <a:gd name="T8" fmla="*/ 0 w 162"/>
                  <a:gd name="T9" fmla="*/ 35 h 968"/>
                  <a:gd name="T10" fmla="*/ 162 w 162"/>
                  <a:gd name="T11" fmla="*/ 0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2" h="968">
                    <a:moveTo>
                      <a:pt x="162" y="0"/>
                    </a:moveTo>
                    <a:cubicBezTo>
                      <a:pt x="162" y="46"/>
                      <a:pt x="162" y="92"/>
                      <a:pt x="162" y="138"/>
                    </a:cubicBezTo>
                    <a:lnTo>
                      <a:pt x="162" y="968"/>
                    </a:lnTo>
                    <a:lnTo>
                      <a:pt x="0" y="899"/>
                    </a:lnTo>
                    <a:lnTo>
                      <a:pt x="0" y="35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02" name="Oval 30"/>
              <p:cNvSpPr>
                <a:spLocks noChangeArrowheads="1"/>
              </p:cNvSpPr>
              <p:nvPr/>
            </p:nvSpPr>
            <p:spPr bwMode="auto">
              <a:xfrm>
                <a:off x="5256" y="1428"/>
                <a:ext cx="192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103" name="Oval 31"/>
              <p:cNvSpPr>
                <a:spLocks noChangeArrowheads="1"/>
              </p:cNvSpPr>
              <p:nvPr/>
            </p:nvSpPr>
            <p:spPr bwMode="auto">
              <a:xfrm>
                <a:off x="5256" y="1692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104" name="Oval 32"/>
              <p:cNvSpPr>
                <a:spLocks noChangeArrowheads="1"/>
              </p:cNvSpPr>
              <p:nvPr/>
            </p:nvSpPr>
            <p:spPr bwMode="auto">
              <a:xfrm>
                <a:off x="5256" y="1980"/>
                <a:ext cx="192" cy="192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105" name="Oval 33"/>
              <p:cNvSpPr>
                <a:spLocks noChangeArrowheads="1"/>
              </p:cNvSpPr>
              <p:nvPr/>
            </p:nvSpPr>
            <p:spPr bwMode="auto">
              <a:xfrm>
                <a:off x="5088" y="1440"/>
                <a:ext cx="96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106" name="Oval 34"/>
              <p:cNvSpPr>
                <a:spLocks noChangeArrowheads="1"/>
              </p:cNvSpPr>
              <p:nvPr/>
            </p:nvSpPr>
            <p:spPr bwMode="auto">
              <a:xfrm>
                <a:off x="5088" y="1680"/>
                <a:ext cx="96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107" name="Oval 35"/>
              <p:cNvSpPr>
                <a:spLocks noChangeArrowheads="1"/>
              </p:cNvSpPr>
              <p:nvPr/>
            </p:nvSpPr>
            <p:spPr bwMode="auto">
              <a:xfrm>
                <a:off x="5088" y="1968"/>
                <a:ext cx="96" cy="192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3110" name="Freeform 38"/>
            <p:cNvSpPr>
              <a:spLocks/>
            </p:cNvSpPr>
            <p:nvPr/>
          </p:nvSpPr>
          <p:spPr bwMode="auto">
            <a:xfrm>
              <a:off x="-12" y="2736"/>
              <a:ext cx="3036" cy="1584"/>
            </a:xfrm>
            <a:custGeom>
              <a:avLst/>
              <a:gdLst>
                <a:gd name="T0" fmla="*/ 0 w 3036"/>
                <a:gd name="T1" fmla="*/ 0 h 1152"/>
                <a:gd name="T2" fmla="*/ 93 w 3036"/>
                <a:gd name="T3" fmla="*/ 35 h 1152"/>
                <a:gd name="T4" fmla="*/ 2844 w 3036"/>
                <a:gd name="T5" fmla="*/ 672 h 1152"/>
                <a:gd name="T6" fmla="*/ 2988 w 3036"/>
                <a:gd name="T7" fmla="*/ 768 h 1152"/>
                <a:gd name="T8" fmla="*/ 3036 w 3036"/>
                <a:gd name="T9" fmla="*/ 864 h 1152"/>
                <a:gd name="T10" fmla="*/ 3036 w 3036"/>
                <a:gd name="T11" fmla="*/ 1008 h 1152"/>
                <a:gd name="T12" fmla="*/ 2892 w 3036"/>
                <a:gd name="T13" fmla="*/ 1152 h 1152"/>
                <a:gd name="T14" fmla="*/ 12 w 3036"/>
                <a:gd name="T15" fmla="*/ 1152 h 1152"/>
                <a:gd name="T16" fmla="*/ 0 w 3036"/>
                <a:gd name="T17" fmla="*/ 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36" h="1152">
                  <a:moveTo>
                    <a:pt x="0" y="0"/>
                  </a:moveTo>
                  <a:cubicBezTo>
                    <a:pt x="78" y="26"/>
                    <a:pt x="48" y="12"/>
                    <a:pt x="93" y="35"/>
                  </a:cubicBezTo>
                  <a:lnTo>
                    <a:pt x="2844" y="672"/>
                  </a:lnTo>
                  <a:lnTo>
                    <a:pt x="2988" y="768"/>
                  </a:lnTo>
                  <a:lnTo>
                    <a:pt x="3036" y="864"/>
                  </a:lnTo>
                  <a:lnTo>
                    <a:pt x="3036" y="1008"/>
                  </a:lnTo>
                  <a:lnTo>
                    <a:pt x="2892" y="1152"/>
                  </a:lnTo>
                  <a:lnTo>
                    <a:pt x="12" y="11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CC"/>
            </a:solidFill>
            <a:ln w="57150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114" name="Freeform 42"/>
            <p:cNvSpPr>
              <a:spLocks/>
            </p:cNvSpPr>
            <p:nvPr/>
          </p:nvSpPr>
          <p:spPr bwMode="auto">
            <a:xfrm>
              <a:off x="-23" y="528"/>
              <a:ext cx="899" cy="1430"/>
            </a:xfrm>
            <a:custGeom>
              <a:avLst/>
              <a:gdLst>
                <a:gd name="T0" fmla="*/ 0 w 899"/>
                <a:gd name="T1" fmla="*/ 1405 h 1430"/>
                <a:gd name="T2" fmla="*/ 127 w 899"/>
                <a:gd name="T3" fmla="*/ 1417 h 1430"/>
                <a:gd name="T4" fmla="*/ 311 w 899"/>
                <a:gd name="T5" fmla="*/ 1313 h 1430"/>
                <a:gd name="T6" fmla="*/ 455 w 899"/>
                <a:gd name="T7" fmla="*/ 1430 h 1430"/>
                <a:gd name="T8" fmla="*/ 647 w 899"/>
                <a:gd name="T9" fmla="*/ 1430 h 1430"/>
                <a:gd name="T10" fmla="*/ 791 w 899"/>
                <a:gd name="T11" fmla="*/ 1286 h 1430"/>
                <a:gd name="T12" fmla="*/ 818 w 899"/>
                <a:gd name="T13" fmla="*/ 1106 h 1430"/>
                <a:gd name="T14" fmla="*/ 743 w 899"/>
                <a:gd name="T15" fmla="*/ 950 h 1430"/>
                <a:gd name="T16" fmla="*/ 714 w 899"/>
                <a:gd name="T17" fmla="*/ 818 h 1430"/>
                <a:gd name="T18" fmla="*/ 691 w 899"/>
                <a:gd name="T19" fmla="*/ 656 h 1430"/>
                <a:gd name="T20" fmla="*/ 743 w 899"/>
                <a:gd name="T21" fmla="*/ 566 h 1430"/>
                <a:gd name="T22" fmla="*/ 887 w 899"/>
                <a:gd name="T23" fmla="*/ 518 h 1430"/>
                <a:gd name="T24" fmla="*/ 899 w 899"/>
                <a:gd name="T25" fmla="*/ 414 h 1430"/>
                <a:gd name="T26" fmla="*/ 887 w 899"/>
                <a:gd name="T27" fmla="*/ 326 h 1430"/>
                <a:gd name="T28" fmla="*/ 737 w 899"/>
                <a:gd name="T29" fmla="*/ 230 h 1430"/>
                <a:gd name="T30" fmla="*/ 622 w 899"/>
                <a:gd name="T31" fmla="*/ 138 h 1430"/>
                <a:gd name="T32" fmla="*/ 455 w 899"/>
                <a:gd name="T33" fmla="*/ 134 h 1430"/>
                <a:gd name="T34" fmla="*/ 357 w 899"/>
                <a:gd name="T35" fmla="*/ 57 h 1430"/>
                <a:gd name="T36" fmla="*/ 242 w 899"/>
                <a:gd name="T37" fmla="*/ 46 h 1430"/>
                <a:gd name="T38" fmla="*/ 104 w 899"/>
                <a:gd name="T39" fmla="*/ 0 h 1430"/>
                <a:gd name="T40" fmla="*/ 23 w 899"/>
                <a:gd name="T41" fmla="*/ 38 h 1430"/>
                <a:gd name="T42" fmla="*/ 0 w 899"/>
                <a:gd name="T43" fmla="*/ 1405 h 1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99" h="1430">
                  <a:moveTo>
                    <a:pt x="0" y="1405"/>
                  </a:moveTo>
                  <a:cubicBezTo>
                    <a:pt x="112" y="1418"/>
                    <a:pt x="69" y="1417"/>
                    <a:pt x="127" y="1417"/>
                  </a:cubicBezTo>
                  <a:lnTo>
                    <a:pt x="311" y="1313"/>
                  </a:lnTo>
                  <a:lnTo>
                    <a:pt x="455" y="1430"/>
                  </a:lnTo>
                  <a:lnTo>
                    <a:pt x="647" y="1430"/>
                  </a:lnTo>
                  <a:lnTo>
                    <a:pt x="791" y="1286"/>
                  </a:lnTo>
                  <a:lnTo>
                    <a:pt x="818" y="1106"/>
                  </a:lnTo>
                  <a:lnTo>
                    <a:pt x="743" y="950"/>
                  </a:lnTo>
                  <a:lnTo>
                    <a:pt x="714" y="818"/>
                  </a:lnTo>
                  <a:lnTo>
                    <a:pt x="691" y="656"/>
                  </a:lnTo>
                  <a:lnTo>
                    <a:pt x="743" y="566"/>
                  </a:lnTo>
                  <a:lnTo>
                    <a:pt x="887" y="518"/>
                  </a:lnTo>
                  <a:lnTo>
                    <a:pt x="899" y="414"/>
                  </a:lnTo>
                  <a:lnTo>
                    <a:pt x="887" y="326"/>
                  </a:lnTo>
                  <a:lnTo>
                    <a:pt x="737" y="230"/>
                  </a:lnTo>
                  <a:lnTo>
                    <a:pt x="622" y="138"/>
                  </a:lnTo>
                  <a:lnTo>
                    <a:pt x="455" y="134"/>
                  </a:lnTo>
                  <a:lnTo>
                    <a:pt x="357" y="57"/>
                  </a:lnTo>
                  <a:lnTo>
                    <a:pt x="242" y="46"/>
                  </a:lnTo>
                  <a:lnTo>
                    <a:pt x="104" y="0"/>
                  </a:lnTo>
                  <a:lnTo>
                    <a:pt x="23" y="38"/>
                  </a:lnTo>
                  <a:lnTo>
                    <a:pt x="0" y="1405"/>
                  </a:lnTo>
                  <a:close/>
                </a:path>
              </a:pathLst>
            </a:custGeom>
            <a:solidFill>
              <a:srgbClr val="00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113" name="Freeform 41"/>
            <p:cNvSpPr>
              <a:spLocks/>
            </p:cNvSpPr>
            <p:nvPr/>
          </p:nvSpPr>
          <p:spPr bwMode="auto">
            <a:xfrm>
              <a:off x="0" y="1344"/>
              <a:ext cx="479" cy="1920"/>
            </a:xfrm>
            <a:custGeom>
              <a:avLst/>
              <a:gdLst>
                <a:gd name="T0" fmla="*/ 72 w 479"/>
                <a:gd name="T1" fmla="*/ 172 h 1669"/>
                <a:gd name="T2" fmla="*/ 60 w 479"/>
                <a:gd name="T3" fmla="*/ 253 h 1669"/>
                <a:gd name="T4" fmla="*/ 66 w 479"/>
                <a:gd name="T5" fmla="*/ 444 h 1669"/>
                <a:gd name="T6" fmla="*/ 83 w 479"/>
                <a:gd name="T7" fmla="*/ 782 h 1669"/>
                <a:gd name="T8" fmla="*/ 48 w 479"/>
                <a:gd name="T9" fmla="*/ 1061 h 1669"/>
                <a:gd name="T10" fmla="*/ 37 w 479"/>
                <a:gd name="T11" fmla="*/ 1347 h 1669"/>
                <a:gd name="T12" fmla="*/ 3 w 479"/>
                <a:gd name="T13" fmla="*/ 1463 h 1669"/>
                <a:gd name="T14" fmla="*/ 3 w 479"/>
                <a:gd name="T15" fmla="*/ 1520 h 1669"/>
                <a:gd name="T16" fmla="*/ 14 w 479"/>
                <a:gd name="T17" fmla="*/ 1555 h 1669"/>
                <a:gd name="T18" fmla="*/ 14 w 479"/>
                <a:gd name="T19" fmla="*/ 1601 h 1669"/>
                <a:gd name="T20" fmla="*/ 0 w 479"/>
                <a:gd name="T21" fmla="*/ 1535 h 1669"/>
                <a:gd name="T22" fmla="*/ 1 w 479"/>
                <a:gd name="T23" fmla="*/ 1494 h 1669"/>
                <a:gd name="T24" fmla="*/ 49 w 479"/>
                <a:gd name="T25" fmla="*/ 1660 h 1669"/>
                <a:gd name="T26" fmla="*/ 101 w 479"/>
                <a:gd name="T27" fmla="*/ 1669 h 1669"/>
                <a:gd name="T28" fmla="*/ 74 w 479"/>
                <a:gd name="T29" fmla="*/ 1536 h 1669"/>
                <a:gd name="T30" fmla="*/ 74 w 479"/>
                <a:gd name="T31" fmla="*/ 1453 h 1669"/>
                <a:gd name="T32" fmla="*/ 171 w 479"/>
                <a:gd name="T33" fmla="*/ 1494 h 1669"/>
                <a:gd name="T34" fmla="*/ 219 w 479"/>
                <a:gd name="T35" fmla="*/ 1577 h 1669"/>
                <a:gd name="T36" fmla="*/ 316 w 479"/>
                <a:gd name="T37" fmla="*/ 1660 h 1669"/>
                <a:gd name="T38" fmla="*/ 267 w 479"/>
                <a:gd name="T39" fmla="*/ 1536 h 1669"/>
                <a:gd name="T40" fmla="*/ 243 w 479"/>
                <a:gd name="T41" fmla="*/ 1453 h 1669"/>
                <a:gd name="T42" fmla="*/ 316 w 479"/>
                <a:gd name="T43" fmla="*/ 1494 h 1669"/>
                <a:gd name="T44" fmla="*/ 420 w 479"/>
                <a:gd name="T45" fmla="*/ 1549 h 1669"/>
                <a:gd name="T46" fmla="*/ 380 w 479"/>
                <a:gd name="T47" fmla="*/ 1469 h 1669"/>
                <a:gd name="T48" fmla="*/ 322 w 479"/>
                <a:gd name="T49" fmla="*/ 1410 h 1669"/>
                <a:gd name="T50" fmla="*/ 243 w 479"/>
                <a:gd name="T51" fmla="*/ 1328 h 1669"/>
                <a:gd name="T52" fmla="*/ 243 w 479"/>
                <a:gd name="T53" fmla="*/ 1204 h 1669"/>
                <a:gd name="T54" fmla="*/ 219 w 479"/>
                <a:gd name="T55" fmla="*/ 913 h 1669"/>
                <a:gd name="T56" fmla="*/ 219 w 479"/>
                <a:gd name="T57" fmla="*/ 664 h 1669"/>
                <a:gd name="T58" fmla="*/ 267 w 479"/>
                <a:gd name="T59" fmla="*/ 457 h 1669"/>
                <a:gd name="T60" fmla="*/ 368 w 479"/>
                <a:gd name="T61" fmla="*/ 275 h 1669"/>
                <a:gd name="T62" fmla="*/ 479 w 479"/>
                <a:gd name="T63" fmla="*/ 294 h 1669"/>
                <a:gd name="T64" fmla="*/ 409 w 479"/>
                <a:gd name="T65" fmla="*/ 205 h 1669"/>
                <a:gd name="T66" fmla="*/ 426 w 479"/>
                <a:gd name="T67" fmla="*/ 125 h 1669"/>
                <a:gd name="T68" fmla="*/ 426 w 479"/>
                <a:gd name="T69" fmla="*/ 65 h 1669"/>
                <a:gd name="T70" fmla="*/ 386 w 479"/>
                <a:gd name="T71" fmla="*/ 155 h 1669"/>
                <a:gd name="T72" fmla="*/ 328 w 479"/>
                <a:gd name="T73" fmla="*/ 224 h 1669"/>
                <a:gd name="T74" fmla="*/ 316 w 479"/>
                <a:gd name="T75" fmla="*/ 291 h 1669"/>
                <a:gd name="T76" fmla="*/ 275 w 479"/>
                <a:gd name="T77" fmla="*/ 195 h 1669"/>
                <a:gd name="T78" fmla="*/ 267 w 479"/>
                <a:gd name="T79" fmla="*/ 84 h 1669"/>
                <a:gd name="T80" fmla="*/ 219 w 479"/>
                <a:gd name="T81" fmla="*/ 84 h 1669"/>
                <a:gd name="T82" fmla="*/ 217 w 479"/>
                <a:gd name="T83" fmla="*/ 244 h 1669"/>
                <a:gd name="T84" fmla="*/ 171 w 479"/>
                <a:gd name="T85" fmla="*/ 333 h 1669"/>
                <a:gd name="T86" fmla="*/ 106 w 479"/>
                <a:gd name="T87" fmla="*/ 264 h 1669"/>
                <a:gd name="T88" fmla="*/ 130 w 479"/>
                <a:gd name="T89" fmla="*/ 115 h 1669"/>
                <a:gd name="T90" fmla="*/ 187 w 479"/>
                <a:gd name="T91" fmla="*/ 0 h 1669"/>
                <a:gd name="T92" fmla="*/ 83 w 479"/>
                <a:gd name="T93" fmla="*/ 23 h 1669"/>
                <a:gd name="T94" fmla="*/ 72 w 479"/>
                <a:gd name="T95" fmla="*/ 172 h 1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79" h="1669">
                  <a:moveTo>
                    <a:pt x="72" y="172"/>
                  </a:moveTo>
                  <a:cubicBezTo>
                    <a:pt x="80" y="231"/>
                    <a:pt x="61" y="208"/>
                    <a:pt x="60" y="253"/>
                  </a:cubicBezTo>
                  <a:lnTo>
                    <a:pt x="66" y="444"/>
                  </a:lnTo>
                  <a:lnTo>
                    <a:pt x="83" y="782"/>
                  </a:lnTo>
                  <a:lnTo>
                    <a:pt x="48" y="1061"/>
                  </a:lnTo>
                  <a:lnTo>
                    <a:pt x="37" y="1347"/>
                  </a:lnTo>
                  <a:lnTo>
                    <a:pt x="3" y="1463"/>
                  </a:lnTo>
                  <a:lnTo>
                    <a:pt x="3" y="1520"/>
                  </a:lnTo>
                  <a:lnTo>
                    <a:pt x="14" y="1555"/>
                  </a:lnTo>
                  <a:lnTo>
                    <a:pt x="14" y="1601"/>
                  </a:lnTo>
                  <a:lnTo>
                    <a:pt x="0" y="1535"/>
                  </a:lnTo>
                  <a:lnTo>
                    <a:pt x="1" y="1494"/>
                  </a:lnTo>
                  <a:lnTo>
                    <a:pt x="49" y="1660"/>
                  </a:lnTo>
                  <a:lnTo>
                    <a:pt x="101" y="1669"/>
                  </a:lnTo>
                  <a:lnTo>
                    <a:pt x="74" y="1536"/>
                  </a:lnTo>
                  <a:lnTo>
                    <a:pt x="74" y="1453"/>
                  </a:lnTo>
                  <a:lnTo>
                    <a:pt x="171" y="1494"/>
                  </a:lnTo>
                  <a:lnTo>
                    <a:pt x="219" y="1577"/>
                  </a:lnTo>
                  <a:lnTo>
                    <a:pt x="316" y="1660"/>
                  </a:lnTo>
                  <a:lnTo>
                    <a:pt x="267" y="1536"/>
                  </a:lnTo>
                  <a:lnTo>
                    <a:pt x="243" y="1453"/>
                  </a:lnTo>
                  <a:lnTo>
                    <a:pt x="316" y="1494"/>
                  </a:lnTo>
                  <a:lnTo>
                    <a:pt x="420" y="1549"/>
                  </a:lnTo>
                  <a:lnTo>
                    <a:pt x="380" y="1469"/>
                  </a:lnTo>
                  <a:lnTo>
                    <a:pt x="322" y="1410"/>
                  </a:lnTo>
                  <a:lnTo>
                    <a:pt x="243" y="1328"/>
                  </a:lnTo>
                  <a:lnTo>
                    <a:pt x="243" y="1204"/>
                  </a:lnTo>
                  <a:lnTo>
                    <a:pt x="219" y="913"/>
                  </a:lnTo>
                  <a:lnTo>
                    <a:pt x="219" y="664"/>
                  </a:lnTo>
                  <a:lnTo>
                    <a:pt x="267" y="457"/>
                  </a:lnTo>
                  <a:lnTo>
                    <a:pt x="368" y="275"/>
                  </a:lnTo>
                  <a:lnTo>
                    <a:pt x="479" y="294"/>
                  </a:lnTo>
                  <a:lnTo>
                    <a:pt x="409" y="205"/>
                  </a:lnTo>
                  <a:lnTo>
                    <a:pt x="426" y="125"/>
                  </a:lnTo>
                  <a:lnTo>
                    <a:pt x="426" y="65"/>
                  </a:lnTo>
                  <a:lnTo>
                    <a:pt x="386" y="155"/>
                  </a:lnTo>
                  <a:lnTo>
                    <a:pt x="328" y="224"/>
                  </a:lnTo>
                  <a:lnTo>
                    <a:pt x="316" y="291"/>
                  </a:lnTo>
                  <a:lnTo>
                    <a:pt x="275" y="195"/>
                  </a:lnTo>
                  <a:lnTo>
                    <a:pt x="267" y="84"/>
                  </a:lnTo>
                  <a:lnTo>
                    <a:pt x="219" y="84"/>
                  </a:lnTo>
                  <a:lnTo>
                    <a:pt x="217" y="244"/>
                  </a:lnTo>
                  <a:lnTo>
                    <a:pt x="171" y="333"/>
                  </a:lnTo>
                  <a:lnTo>
                    <a:pt x="106" y="264"/>
                  </a:lnTo>
                  <a:lnTo>
                    <a:pt x="130" y="115"/>
                  </a:lnTo>
                  <a:lnTo>
                    <a:pt x="187" y="0"/>
                  </a:lnTo>
                  <a:lnTo>
                    <a:pt x="83" y="23"/>
                  </a:lnTo>
                  <a:lnTo>
                    <a:pt x="72" y="172"/>
                  </a:lnTo>
                  <a:close/>
                </a:path>
              </a:pathLst>
            </a:cu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pic>
          <p:nvPicPr>
            <p:cNvPr id="3117" name="Picture 45" descr="Flowers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5364">
              <a:off x="39" y="2640"/>
              <a:ext cx="681" cy="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18" name="Picture 46" descr="Flower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9" y="1920"/>
              <a:ext cx="581" cy="5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19" name="Picture 47" descr="Flowers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124105">
              <a:off x="2977" y="1017"/>
              <a:ext cx="576" cy="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59" name="Picture 87" descr="Untitled-3 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200" y="2438400"/>
            <a:ext cx="2957513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60" name="Picture 88" descr="Untitled-6 cop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429000"/>
            <a:ext cx="2465388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63" name="s8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019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07216715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30" fill="hold"/>
                                        <p:tgtEl>
                                          <p:spTgt spid="31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path" presetSubtype="0" repeatCount="700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0659 -0.00834 C -0.00034 -0.00834 0.00486 -0.00186 0.00486 0.00694 C 0.00486 0.01504 -0.00034 0.02222 -0.00659 0.02222 C -0.01284 0.02222 -0.01771 0.01504 -0.01771 0.00694 C -0.01771 -0.00186 -0.01284 -0.00834 -0.00659 -0.00834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3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52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path" presetSubtype="0" repeatCount="5000" accel="50000" decel="5000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animMotion origin="layout" path="M -0.00347 4.44444E-6 C -0.0033 4.44444E-6 -0.00226 4.44444E-6 -0.00087 4.44444E-6 C 0.00312 4.44444E-6 0.00694 0.00208 0.00694 0.00532 C 0.00694 0.0081 0.00312 0.01111 -0.00087 0.01111 C -0.00226 0.01111 -0.0033 0.01064 -0.00347 0.01041 C -0.00087 0.00949 0.00087 0.0074 0.00087 0.00532 C 0.00087 0.00277 -0.00087 0.00069 -0.00347 4.44444E-6 Z " pathEditMode="relative" rAng="0" ptsTypes="fffffff">
                                      <p:cBhvr>
                                        <p:cTn id="10" dur="2000" fill="hold"/>
                                        <p:tgtEl>
                                          <p:spTgt spid="3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5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5000" accel="50000" decel="5000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animMotion origin="layout" path="M -0.0066 -0.00278 C 0.00069 -0.00278 0.0066 0.00394 0.0066 0.0125 C 0.0066 0.02084 0.00069 0.02778 -0.0066 0.02778 C -0.01354 0.02778 -0.0191 0.02084 -0.0191 0.0125 C -0.0191 0.00394 -0.01354 -0.00278 -0.0066 -0.00278 Z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3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6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5299" name="Picture 3" descr="48dd1379d4732_f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301" name="WordArt 5"/>
          <p:cNvSpPr>
            <a:spLocks noChangeArrowheads="1" noChangeShapeType="1" noTextEdit="1"/>
          </p:cNvSpPr>
          <p:nvPr/>
        </p:nvSpPr>
        <p:spPr bwMode="auto">
          <a:xfrm>
            <a:off x="2743200" y="1143000"/>
            <a:ext cx="5943600" cy="1905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Câu chuyện: Qua đường</a:t>
            </a:r>
          </a:p>
        </p:txBody>
      </p:sp>
    </p:spTree>
    <p:extLst>
      <p:ext uri="{BB962C8B-B14F-4D97-AF65-F5344CB8AC3E}">
        <p14:creationId xmlns:p14="http://schemas.microsoft.com/office/powerpoint/2010/main" xmlns="" val="2603804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3252" name="Picture 4" descr="Pictur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46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1295400" y="685800"/>
            <a:ext cx="6629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6600CC"/>
                </a:solidFill>
              </a:rPr>
              <a:t>           </a:t>
            </a:r>
            <a:endParaRPr lang="en-US" sz="2800" b="1" i="1">
              <a:solidFill>
                <a:srgbClr val="6600CC"/>
              </a:solidFill>
              <a:latin typeface="Times New Roman" pitchFamily="18" charset="0"/>
            </a:endParaRPr>
          </a:p>
        </p:txBody>
      </p:sp>
      <p:pic>
        <p:nvPicPr>
          <p:cNvPr id="53254" name="Picture 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226050"/>
            <a:ext cx="1676400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255" name="Picture 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256" name="Picture 8" descr="b3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3825" y="2362200"/>
            <a:ext cx="14001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257" name="Picture 9" descr="animated_animal%20rabbi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638800"/>
            <a:ext cx="25908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258" name="Picture 1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259" name="Picture 1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1371600" y="1447800"/>
            <a:ext cx="624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53261" name="WordArt 13"/>
          <p:cNvSpPr>
            <a:spLocks noChangeArrowheads="1" noChangeShapeType="1" noTextEdit="1"/>
          </p:cNvSpPr>
          <p:nvPr/>
        </p:nvSpPr>
        <p:spPr bwMode="auto">
          <a:xfrm>
            <a:off x="1219200" y="990600"/>
            <a:ext cx="6762750" cy="2362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Chúc các cô mạnh khỏe hạnh phúc</a:t>
            </a:r>
          </a:p>
        </p:txBody>
      </p:sp>
      <p:sp>
        <p:nvSpPr>
          <p:cNvPr id="53262" name="WordArt 14"/>
          <p:cNvSpPr>
            <a:spLocks noChangeArrowheads="1" noChangeShapeType="1" noTextEdit="1"/>
          </p:cNvSpPr>
          <p:nvPr/>
        </p:nvSpPr>
        <p:spPr bwMode="auto">
          <a:xfrm>
            <a:off x="1219200" y="3733800"/>
            <a:ext cx="6553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Các bé chăm ngoan học giỏi</a:t>
            </a:r>
          </a:p>
        </p:txBody>
      </p:sp>
      <p:pic>
        <p:nvPicPr>
          <p:cNvPr id="53263" name="Picture 15" descr="b3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3825" y="2362200"/>
            <a:ext cx="14001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5453449"/>
      </p:ext>
    </p:extLst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build="p"/>
      <p:bldP spid="53253" grpId="0"/>
      <p:bldP spid="53261" grpId="0" animBg="1"/>
      <p:bldP spid="5326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[wallco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QUASBUT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52400"/>
            <a:ext cx="20193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sun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182880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7" descr="Picturechim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8580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8" descr="Picturechim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29200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9" descr="ongmuoi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562600"/>
            <a:ext cx="10795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0" descr="huou sao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29200"/>
            <a:ext cx="1179513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1" descr="Picturebupbe cuu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9500" y="4800600"/>
            <a:ext cx="17145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2" descr="Butterfly 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410200"/>
            <a:ext cx="1828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3" descr="Butterfly 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04800"/>
            <a:ext cx="1828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44205" y="2438400"/>
            <a:ext cx="6332183" cy="286232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6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1: </a:t>
            </a:r>
          </a:p>
          <a:p>
            <a:pPr algn="ctr">
              <a:defRPr/>
            </a:pPr>
            <a:r>
              <a:rPr lang="en-US" sz="6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6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6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6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6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6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6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endParaRPr lang="en-US" sz="6000" b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6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6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6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6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618011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7171" name="Picture 4" descr="20081921755411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525000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7525" y="1143000"/>
            <a:ext cx="7848600" cy="24288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900" smtClean="0"/>
              <a:t> </a:t>
            </a:r>
            <a:r>
              <a:rPr lang="en-US" sz="2400" smtClean="0">
                <a:solidFill>
                  <a:srgbClr val="FF3300"/>
                </a:solidFill>
              </a:rPr>
              <a:t>          </a:t>
            </a:r>
          </a:p>
        </p:txBody>
      </p:sp>
      <p:pic>
        <p:nvPicPr>
          <p:cNvPr id="7173" name="Picture 5" descr="Nhanh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2400" y="4191000"/>
            <a:ext cx="3124200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HP104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122545">
            <a:off x="7391400" y="4191000"/>
            <a:ext cx="15557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HP104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122545">
            <a:off x="7162800" y="4572000"/>
            <a:ext cx="15557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HP104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122545">
            <a:off x="7588250" y="4953000"/>
            <a:ext cx="15557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HP104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122545">
            <a:off x="6781800" y="5486400"/>
            <a:ext cx="15557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4" name="Picture 12" descr="Firewrk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1242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5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43000"/>
            <a:ext cx="14478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6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95400"/>
            <a:ext cx="14478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8" descr="Picture1nh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23914">
            <a:off x="2362200" y="4114800"/>
            <a:ext cx="4400550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9" descr="Picturechim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20" descr="Picturechim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7200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21" descr="Picturechim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05200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23" descr="ongmuoi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657600"/>
            <a:ext cx="10795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310201" y="2036763"/>
            <a:ext cx="9915920" cy="23083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HOẠT ĐỘNG 2: </a:t>
            </a:r>
          </a:p>
          <a:p>
            <a:pPr algn="ctr">
              <a:defRPr/>
            </a:pPr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“</a:t>
            </a:r>
            <a:r>
              <a:rPr lang="en-US" sz="7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Kể</a:t>
            </a:r>
            <a:r>
              <a:rPr lang="en-US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chuyện</a:t>
            </a:r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cho</a:t>
            </a:r>
            <a:r>
              <a:rPr lang="en-US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trẻ</a:t>
            </a:r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nghe</a:t>
            </a:r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”</a:t>
            </a:r>
            <a:endParaRPr lang="en-US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1960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reeform 2"/>
          <p:cNvSpPr>
            <a:spLocks/>
          </p:cNvSpPr>
          <p:nvPr/>
        </p:nvSpPr>
        <p:spPr bwMode="auto">
          <a:xfrm>
            <a:off x="-76200" y="3255963"/>
            <a:ext cx="9220200" cy="3602037"/>
          </a:xfrm>
          <a:custGeom>
            <a:avLst/>
            <a:gdLst>
              <a:gd name="T0" fmla="*/ 36 w 5808"/>
              <a:gd name="T1" fmla="*/ 783 h 2269"/>
              <a:gd name="T2" fmla="*/ 106 w 5808"/>
              <a:gd name="T3" fmla="*/ 760 h 2269"/>
              <a:gd name="T4" fmla="*/ 140 w 5808"/>
              <a:gd name="T5" fmla="*/ 737 h 2269"/>
              <a:gd name="T6" fmla="*/ 290 w 5808"/>
              <a:gd name="T7" fmla="*/ 714 h 2269"/>
              <a:gd name="T8" fmla="*/ 672 w 5808"/>
              <a:gd name="T9" fmla="*/ 733 h 2269"/>
              <a:gd name="T10" fmla="*/ 705 w 5808"/>
              <a:gd name="T11" fmla="*/ 748 h 2269"/>
              <a:gd name="T12" fmla="*/ 912 w 5808"/>
              <a:gd name="T13" fmla="*/ 760 h 2269"/>
              <a:gd name="T14" fmla="*/ 1536 w 5808"/>
              <a:gd name="T15" fmla="*/ 589 h 2269"/>
              <a:gd name="T16" fmla="*/ 2016 w 5808"/>
              <a:gd name="T17" fmla="*/ 349 h 2269"/>
              <a:gd name="T18" fmla="*/ 3840 w 5808"/>
              <a:gd name="T19" fmla="*/ 253 h 2269"/>
              <a:gd name="T20" fmla="*/ 4126 w 5808"/>
              <a:gd name="T21" fmla="*/ 115 h 2269"/>
              <a:gd name="T22" fmla="*/ 4416 w 5808"/>
              <a:gd name="T23" fmla="*/ 61 h 2269"/>
              <a:gd name="T24" fmla="*/ 4656 w 5808"/>
              <a:gd name="T25" fmla="*/ 0 h 2269"/>
              <a:gd name="T26" fmla="*/ 4896 w 5808"/>
              <a:gd name="T27" fmla="*/ 13 h 2269"/>
              <a:gd name="T28" fmla="*/ 5082 w 5808"/>
              <a:gd name="T29" fmla="*/ 23 h 2269"/>
              <a:gd name="T30" fmla="*/ 5313 w 5808"/>
              <a:gd name="T31" fmla="*/ 92 h 2269"/>
              <a:gd name="T32" fmla="*/ 5520 w 5808"/>
              <a:gd name="T33" fmla="*/ 205 h 2269"/>
              <a:gd name="T34" fmla="*/ 5670 w 5808"/>
              <a:gd name="T35" fmla="*/ 253 h 2269"/>
              <a:gd name="T36" fmla="*/ 5808 w 5808"/>
              <a:gd name="T37" fmla="*/ 301 h 2269"/>
              <a:gd name="T38" fmla="*/ 5808 w 5808"/>
              <a:gd name="T39" fmla="*/ 2269 h 2269"/>
              <a:gd name="T40" fmla="*/ 0 w 5808"/>
              <a:gd name="T41" fmla="*/ 2269 h 2269"/>
              <a:gd name="T42" fmla="*/ 36 w 5808"/>
              <a:gd name="T43" fmla="*/ 783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808" h="2269">
                <a:moveTo>
                  <a:pt x="36" y="783"/>
                </a:moveTo>
                <a:cubicBezTo>
                  <a:pt x="59" y="775"/>
                  <a:pt x="86" y="774"/>
                  <a:pt x="106" y="760"/>
                </a:cubicBezTo>
                <a:cubicBezTo>
                  <a:pt x="117" y="752"/>
                  <a:pt x="127" y="742"/>
                  <a:pt x="140" y="737"/>
                </a:cubicBezTo>
                <a:cubicBezTo>
                  <a:pt x="187" y="719"/>
                  <a:pt x="241" y="714"/>
                  <a:pt x="290" y="714"/>
                </a:cubicBezTo>
                <a:cubicBezTo>
                  <a:pt x="417" y="720"/>
                  <a:pt x="545" y="723"/>
                  <a:pt x="672" y="733"/>
                </a:cubicBezTo>
                <a:cubicBezTo>
                  <a:pt x="684" y="734"/>
                  <a:pt x="693" y="746"/>
                  <a:pt x="705" y="748"/>
                </a:cubicBezTo>
                <a:cubicBezTo>
                  <a:pt x="791" y="763"/>
                  <a:pt x="832" y="760"/>
                  <a:pt x="912" y="760"/>
                </a:cubicBezTo>
                <a:lnTo>
                  <a:pt x="1536" y="589"/>
                </a:lnTo>
                <a:lnTo>
                  <a:pt x="2016" y="349"/>
                </a:lnTo>
                <a:lnTo>
                  <a:pt x="3840" y="253"/>
                </a:lnTo>
                <a:lnTo>
                  <a:pt x="4126" y="115"/>
                </a:lnTo>
                <a:lnTo>
                  <a:pt x="4416" y="61"/>
                </a:lnTo>
                <a:lnTo>
                  <a:pt x="4656" y="0"/>
                </a:lnTo>
                <a:lnTo>
                  <a:pt x="4896" y="13"/>
                </a:lnTo>
                <a:lnTo>
                  <a:pt x="5082" y="23"/>
                </a:lnTo>
                <a:lnTo>
                  <a:pt x="5313" y="92"/>
                </a:lnTo>
                <a:lnTo>
                  <a:pt x="5520" y="205"/>
                </a:lnTo>
                <a:lnTo>
                  <a:pt x="5670" y="253"/>
                </a:lnTo>
                <a:lnTo>
                  <a:pt x="5808" y="301"/>
                </a:lnTo>
                <a:lnTo>
                  <a:pt x="5808" y="2269"/>
                </a:lnTo>
                <a:lnTo>
                  <a:pt x="0" y="2269"/>
                </a:lnTo>
                <a:lnTo>
                  <a:pt x="36" y="783"/>
                </a:lnTo>
                <a:close/>
              </a:path>
            </a:pathLst>
          </a:cu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16387" name="Picture 3" descr="Flower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5364">
            <a:off x="7986713" y="3733800"/>
            <a:ext cx="1157287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124200" y="2362200"/>
            <a:ext cx="2895600" cy="2362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4800600" y="2743200"/>
            <a:ext cx="1143000" cy="914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390" name="Oval 6" descr="Water droplets"/>
          <p:cNvSpPr>
            <a:spLocks noChangeArrowheads="1"/>
          </p:cNvSpPr>
          <p:nvPr/>
        </p:nvSpPr>
        <p:spPr bwMode="auto">
          <a:xfrm>
            <a:off x="4914900" y="2876550"/>
            <a:ext cx="914400" cy="6858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5314950" y="2895600"/>
            <a:ext cx="133350" cy="685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4914900" y="3143250"/>
            <a:ext cx="914400" cy="1333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393" name="Freeform 9" descr="Cork"/>
          <p:cNvSpPr>
            <a:spLocks/>
          </p:cNvSpPr>
          <p:nvPr/>
        </p:nvSpPr>
        <p:spPr bwMode="auto">
          <a:xfrm>
            <a:off x="3475038" y="2871788"/>
            <a:ext cx="1249362" cy="1852612"/>
          </a:xfrm>
          <a:custGeom>
            <a:avLst/>
            <a:gdLst>
              <a:gd name="T0" fmla="*/ 0 w 787"/>
              <a:gd name="T1" fmla="*/ 1163 h 1167"/>
              <a:gd name="T2" fmla="*/ 0 w 787"/>
              <a:gd name="T3" fmla="*/ 1094 h 1167"/>
              <a:gd name="T4" fmla="*/ 11 w 787"/>
              <a:gd name="T5" fmla="*/ 322 h 1167"/>
              <a:gd name="T6" fmla="*/ 115 w 787"/>
              <a:gd name="T7" fmla="*/ 111 h 1167"/>
              <a:gd name="T8" fmla="*/ 259 w 787"/>
              <a:gd name="T9" fmla="*/ 15 h 1167"/>
              <a:gd name="T10" fmla="*/ 403 w 787"/>
              <a:gd name="T11" fmla="*/ 0 h 1167"/>
              <a:gd name="T12" fmla="*/ 547 w 787"/>
              <a:gd name="T13" fmla="*/ 15 h 1167"/>
              <a:gd name="T14" fmla="*/ 714 w 787"/>
              <a:gd name="T15" fmla="*/ 161 h 1167"/>
              <a:gd name="T16" fmla="*/ 787 w 787"/>
              <a:gd name="T17" fmla="*/ 351 h 1167"/>
              <a:gd name="T18" fmla="*/ 787 w 787"/>
              <a:gd name="T19" fmla="*/ 1167 h 1167"/>
              <a:gd name="T20" fmla="*/ 0 w 787"/>
              <a:gd name="T21" fmla="*/ 1163 h 1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87" h="1167">
                <a:moveTo>
                  <a:pt x="0" y="1163"/>
                </a:moveTo>
                <a:cubicBezTo>
                  <a:pt x="0" y="1140"/>
                  <a:pt x="0" y="1117"/>
                  <a:pt x="0" y="1094"/>
                </a:cubicBezTo>
                <a:lnTo>
                  <a:pt x="11" y="322"/>
                </a:lnTo>
                <a:lnTo>
                  <a:pt x="115" y="111"/>
                </a:lnTo>
                <a:lnTo>
                  <a:pt x="259" y="15"/>
                </a:lnTo>
                <a:lnTo>
                  <a:pt x="403" y="0"/>
                </a:lnTo>
                <a:lnTo>
                  <a:pt x="547" y="15"/>
                </a:lnTo>
                <a:lnTo>
                  <a:pt x="714" y="161"/>
                </a:lnTo>
                <a:lnTo>
                  <a:pt x="787" y="351"/>
                </a:lnTo>
                <a:lnTo>
                  <a:pt x="787" y="1167"/>
                </a:lnTo>
                <a:lnTo>
                  <a:pt x="0" y="1163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394" name="Freeform 10" descr="Walnut"/>
          <p:cNvSpPr>
            <a:spLocks/>
          </p:cNvSpPr>
          <p:nvPr/>
        </p:nvSpPr>
        <p:spPr bwMode="auto">
          <a:xfrm>
            <a:off x="3581400" y="3024188"/>
            <a:ext cx="1020763" cy="1700212"/>
          </a:xfrm>
          <a:custGeom>
            <a:avLst/>
            <a:gdLst>
              <a:gd name="T0" fmla="*/ 0 w 787"/>
              <a:gd name="T1" fmla="*/ 1163 h 1167"/>
              <a:gd name="T2" fmla="*/ 0 w 787"/>
              <a:gd name="T3" fmla="*/ 1094 h 1167"/>
              <a:gd name="T4" fmla="*/ 11 w 787"/>
              <a:gd name="T5" fmla="*/ 322 h 1167"/>
              <a:gd name="T6" fmla="*/ 115 w 787"/>
              <a:gd name="T7" fmla="*/ 111 h 1167"/>
              <a:gd name="T8" fmla="*/ 259 w 787"/>
              <a:gd name="T9" fmla="*/ 15 h 1167"/>
              <a:gd name="T10" fmla="*/ 403 w 787"/>
              <a:gd name="T11" fmla="*/ 0 h 1167"/>
              <a:gd name="T12" fmla="*/ 547 w 787"/>
              <a:gd name="T13" fmla="*/ 15 h 1167"/>
              <a:gd name="T14" fmla="*/ 714 w 787"/>
              <a:gd name="T15" fmla="*/ 161 h 1167"/>
              <a:gd name="T16" fmla="*/ 787 w 787"/>
              <a:gd name="T17" fmla="*/ 351 h 1167"/>
              <a:gd name="T18" fmla="*/ 787 w 787"/>
              <a:gd name="T19" fmla="*/ 1167 h 1167"/>
              <a:gd name="T20" fmla="*/ 0 w 787"/>
              <a:gd name="T21" fmla="*/ 1163 h 1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87" h="1167">
                <a:moveTo>
                  <a:pt x="0" y="1163"/>
                </a:moveTo>
                <a:cubicBezTo>
                  <a:pt x="0" y="1140"/>
                  <a:pt x="0" y="1117"/>
                  <a:pt x="0" y="1094"/>
                </a:cubicBezTo>
                <a:lnTo>
                  <a:pt x="11" y="322"/>
                </a:lnTo>
                <a:lnTo>
                  <a:pt x="115" y="111"/>
                </a:lnTo>
                <a:lnTo>
                  <a:pt x="259" y="15"/>
                </a:lnTo>
                <a:lnTo>
                  <a:pt x="403" y="0"/>
                </a:lnTo>
                <a:lnTo>
                  <a:pt x="547" y="15"/>
                </a:lnTo>
                <a:lnTo>
                  <a:pt x="714" y="161"/>
                </a:lnTo>
                <a:lnTo>
                  <a:pt x="787" y="351"/>
                </a:lnTo>
                <a:lnTo>
                  <a:pt x="787" y="1167"/>
                </a:lnTo>
                <a:lnTo>
                  <a:pt x="0" y="1163"/>
                </a:lnTo>
                <a:close/>
              </a:path>
            </a:pathLst>
          </a:cu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395" name="Rectangle 11" descr="White marble"/>
          <p:cNvSpPr>
            <a:spLocks noChangeArrowheads="1"/>
          </p:cNvSpPr>
          <p:nvPr/>
        </p:nvSpPr>
        <p:spPr bwMode="auto">
          <a:xfrm>
            <a:off x="3352800" y="4724400"/>
            <a:ext cx="1447800" cy="152400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396" name="Freeform 12" descr="White marble"/>
          <p:cNvSpPr>
            <a:spLocks/>
          </p:cNvSpPr>
          <p:nvPr/>
        </p:nvSpPr>
        <p:spPr bwMode="auto">
          <a:xfrm>
            <a:off x="3200400" y="4846638"/>
            <a:ext cx="1676400" cy="182562"/>
          </a:xfrm>
          <a:custGeom>
            <a:avLst/>
            <a:gdLst>
              <a:gd name="T0" fmla="*/ 81 w 1056"/>
              <a:gd name="T1" fmla="*/ 0 h 115"/>
              <a:gd name="T2" fmla="*/ 58 w 1056"/>
              <a:gd name="T3" fmla="*/ 34 h 115"/>
              <a:gd name="T4" fmla="*/ 23 w 1056"/>
              <a:gd name="T5" fmla="*/ 57 h 115"/>
              <a:gd name="T6" fmla="*/ 12 w 1056"/>
              <a:gd name="T7" fmla="*/ 92 h 115"/>
              <a:gd name="T8" fmla="*/ 0 w 1056"/>
              <a:gd name="T9" fmla="*/ 103 h 115"/>
              <a:gd name="T10" fmla="*/ 1056 w 1056"/>
              <a:gd name="T11" fmla="*/ 115 h 115"/>
              <a:gd name="T12" fmla="*/ 1008 w 1056"/>
              <a:gd name="T13" fmla="*/ 19 h 115"/>
              <a:gd name="T14" fmla="*/ 81 w 1056"/>
              <a:gd name="T1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56" h="115">
                <a:moveTo>
                  <a:pt x="81" y="0"/>
                </a:moveTo>
                <a:cubicBezTo>
                  <a:pt x="73" y="11"/>
                  <a:pt x="68" y="24"/>
                  <a:pt x="58" y="34"/>
                </a:cubicBezTo>
                <a:cubicBezTo>
                  <a:pt x="48" y="44"/>
                  <a:pt x="32" y="46"/>
                  <a:pt x="23" y="57"/>
                </a:cubicBezTo>
                <a:cubicBezTo>
                  <a:pt x="15" y="67"/>
                  <a:pt x="17" y="81"/>
                  <a:pt x="12" y="92"/>
                </a:cubicBezTo>
                <a:cubicBezTo>
                  <a:pt x="10" y="97"/>
                  <a:pt x="4" y="99"/>
                  <a:pt x="0" y="103"/>
                </a:cubicBezTo>
                <a:lnTo>
                  <a:pt x="1056" y="115"/>
                </a:lnTo>
                <a:lnTo>
                  <a:pt x="1008" y="19"/>
                </a:lnTo>
                <a:lnTo>
                  <a:pt x="81" y="0"/>
                </a:lnTo>
                <a:close/>
              </a:path>
            </a:pathLst>
          </a:cu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397" name="Rectangle 13" descr="White marble"/>
          <p:cNvSpPr>
            <a:spLocks noChangeArrowheads="1"/>
          </p:cNvSpPr>
          <p:nvPr/>
        </p:nvSpPr>
        <p:spPr bwMode="auto">
          <a:xfrm>
            <a:off x="3200400" y="5010150"/>
            <a:ext cx="1676400" cy="171450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398" name="Freeform 14" descr="White marble"/>
          <p:cNvSpPr>
            <a:spLocks/>
          </p:cNvSpPr>
          <p:nvPr/>
        </p:nvSpPr>
        <p:spPr bwMode="auto">
          <a:xfrm>
            <a:off x="3057525" y="5172075"/>
            <a:ext cx="1905000" cy="152400"/>
          </a:xfrm>
          <a:custGeom>
            <a:avLst/>
            <a:gdLst>
              <a:gd name="T0" fmla="*/ 81 w 1056"/>
              <a:gd name="T1" fmla="*/ 0 h 115"/>
              <a:gd name="T2" fmla="*/ 58 w 1056"/>
              <a:gd name="T3" fmla="*/ 34 h 115"/>
              <a:gd name="T4" fmla="*/ 23 w 1056"/>
              <a:gd name="T5" fmla="*/ 57 h 115"/>
              <a:gd name="T6" fmla="*/ 12 w 1056"/>
              <a:gd name="T7" fmla="*/ 92 h 115"/>
              <a:gd name="T8" fmla="*/ 0 w 1056"/>
              <a:gd name="T9" fmla="*/ 103 h 115"/>
              <a:gd name="T10" fmla="*/ 1056 w 1056"/>
              <a:gd name="T11" fmla="*/ 115 h 115"/>
              <a:gd name="T12" fmla="*/ 1008 w 1056"/>
              <a:gd name="T13" fmla="*/ 19 h 115"/>
              <a:gd name="T14" fmla="*/ 81 w 1056"/>
              <a:gd name="T1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56" h="115">
                <a:moveTo>
                  <a:pt x="81" y="0"/>
                </a:moveTo>
                <a:cubicBezTo>
                  <a:pt x="73" y="11"/>
                  <a:pt x="68" y="24"/>
                  <a:pt x="58" y="34"/>
                </a:cubicBezTo>
                <a:cubicBezTo>
                  <a:pt x="48" y="44"/>
                  <a:pt x="32" y="46"/>
                  <a:pt x="23" y="57"/>
                </a:cubicBezTo>
                <a:cubicBezTo>
                  <a:pt x="15" y="67"/>
                  <a:pt x="17" y="81"/>
                  <a:pt x="12" y="92"/>
                </a:cubicBezTo>
                <a:cubicBezTo>
                  <a:pt x="10" y="97"/>
                  <a:pt x="4" y="99"/>
                  <a:pt x="0" y="103"/>
                </a:cubicBezTo>
                <a:lnTo>
                  <a:pt x="1056" y="115"/>
                </a:lnTo>
                <a:lnTo>
                  <a:pt x="1008" y="19"/>
                </a:lnTo>
                <a:lnTo>
                  <a:pt x="81" y="0"/>
                </a:lnTo>
                <a:close/>
              </a:path>
            </a:pathLst>
          </a:cu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399" name="Rectangle 15" descr="White marble"/>
          <p:cNvSpPr>
            <a:spLocks noChangeArrowheads="1"/>
          </p:cNvSpPr>
          <p:nvPr/>
        </p:nvSpPr>
        <p:spPr bwMode="auto">
          <a:xfrm>
            <a:off x="3057525" y="5305425"/>
            <a:ext cx="1905000" cy="152400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400" name="Rectangle 16" descr="Oak"/>
          <p:cNvSpPr>
            <a:spLocks noChangeArrowheads="1"/>
          </p:cNvSpPr>
          <p:nvPr/>
        </p:nvSpPr>
        <p:spPr bwMode="auto">
          <a:xfrm>
            <a:off x="5105400" y="4648200"/>
            <a:ext cx="3276600" cy="381000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6401" name="Group 17"/>
          <p:cNvGrpSpPr>
            <a:grpSpLocks/>
          </p:cNvGrpSpPr>
          <p:nvPr/>
        </p:nvGrpSpPr>
        <p:grpSpPr bwMode="auto">
          <a:xfrm>
            <a:off x="7620000" y="4191000"/>
            <a:ext cx="381000" cy="1524000"/>
            <a:chOff x="4800" y="2640"/>
            <a:chExt cx="288" cy="960"/>
          </a:xfrm>
        </p:grpSpPr>
        <p:sp>
          <p:nvSpPr>
            <p:cNvPr id="16402" name="Rectangle 18" descr="Medium wood"/>
            <p:cNvSpPr>
              <a:spLocks noChangeArrowheads="1"/>
            </p:cNvSpPr>
            <p:nvPr/>
          </p:nvSpPr>
          <p:spPr bwMode="auto">
            <a:xfrm>
              <a:off x="4800" y="2880"/>
              <a:ext cx="288" cy="720"/>
            </a:xfrm>
            <a:prstGeom prst="rect">
              <a:avLst/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403" name="AutoShape 19" descr="Medium wood"/>
            <p:cNvSpPr>
              <a:spLocks noChangeArrowheads="1"/>
            </p:cNvSpPr>
            <p:nvPr/>
          </p:nvSpPr>
          <p:spPr bwMode="auto">
            <a:xfrm>
              <a:off x="4800" y="2640"/>
              <a:ext cx="288" cy="240"/>
            </a:xfrm>
            <a:prstGeom prst="triangle">
              <a:avLst>
                <a:gd name="adj" fmla="val 50000"/>
              </a:avLst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16404" name="Group 20"/>
          <p:cNvGrpSpPr>
            <a:grpSpLocks/>
          </p:cNvGrpSpPr>
          <p:nvPr/>
        </p:nvGrpSpPr>
        <p:grpSpPr bwMode="auto">
          <a:xfrm>
            <a:off x="6248400" y="4191000"/>
            <a:ext cx="381000" cy="1524000"/>
            <a:chOff x="4800" y="2640"/>
            <a:chExt cx="288" cy="960"/>
          </a:xfrm>
        </p:grpSpPr>
        <p:sp>
          <p:nvSpPr>
            <p:cNvPr id="16405" name="Rectangle 21" descr="Medium wood"/>
            <p:cNvSpPr>
              <a:spLocks noChangeArrowheads="1"/>
            </p:cNvSpPr>
            <p:nvPr/>
          </p:nvSpPr>
          <p:spPr bwMode="auto">
            <a:xfrm>
              <a:off x="4800" y="2880"/>
              <a:ext cx="288" cy="720"/>
            </a:xfrm>
            <a:prstGeom prst="rect">
              <a:avLst/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406" name="AutoShape 22" descr="Medium wood"/>
            <p:cNvSpPr>
              <a:spLocks noChangeArrowheads="1"/>
            </p:cNvSpPr>
            <p:nvPr/>
          </p:nvSpPr>
          <p:spPr bwMode="auto">
            <a:xfrm>
              <a:off x="4800" y="2640"/>
              <a:ext cx="288" cy="240"/>
            </a:xfrm>
            <a:prstGeom prst="triangle">
              <a:avLst>
                <a:gd name="adj" fmla="val 50000"/>
              </a:avLst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16407" name="Group 23"/>
          <p:cNvGrpSpPr>
            <a:grpSpLocks/>
          </p:cNvGrpSpPr>
          <p:nvPr/>
        </p:nvGrpSpPr>
        <p:grpSpPr bwMode="auto">
          <a:xfrm>
            <a:off x="5562600" y="4191000"/>
            <a:ext cx="381000" cy="1524000"/>
            <a:chOff x="4800" y="2640"/>
            <a:chExt cx="288" cy="960"/>
          </a:xfrm>
        </p:grpSpPr>
        <p:sp>
          <p:nvSpPr>
            <p:cNvPr id="16408" name="Rectangle 24" descr="Medium wood"/>
            <p:cNvSpPr>
              <a:spLocks noChangeArrowheads="1"/>
            </p:cNvSpPr>
            <p:nvPr/>
          </p:nvSpPr>
          <p:spPr bwMode="auto">
            <a:xfrm>
              <a:off x="4800" y="2880"/>
              <a:ext cx="288" cy="720"/>
            </a:xfrm>
            <a:prstGeom prst="rect">
              <a:avLst/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409" name="AutoShape 25" descr="Medium wood"/>
            <p:cNvSpPr>
              <a:spLocks noChangeArrowheads="1"/>
            </p:cNvSpPr>
            <p:nvPr/>
          </p:nvSpPr>
          <p:spPr bwMode="auto">
            <a:xfrm>
              <a:off x="4800" y="2640"/>
              <a:ext cx="288" cy="240"/>
            </a:xfrm>
            <a:prstGeom prst="triangle">
              <a:avLst>
                <a:gd name="adj" fmla="val 50000"/>
              </a:avLst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6410" name="AutoShape 26"/>
          <p:cNvSpPr>
            <a:spLocks noChangeArrowheads="1"/>
          </p:cNvSpPr>
          <p:nvPr/>
        </p:nvSpPr>
        <p:spPr bwMode="auto">
          <a:xfrm>
            <a:off x="609600" y="1371600"/>
            <a:ext cx="2438400" cy="2895600"/>
          </a:xfrm>
          <a:prstGeom prst="cloudCallout">
            <a:avLst>
              <a:gd name="adj1" fmla="val -14519"/>
              <a:gd name="adj2" fmla="val 30755"/>
            </a:avLst>
          </a:pr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vi-VN">
              <a:latin typeface="Arial" charset="0"/>
            </a:endParaRPr>
          </a:p>
        </p:txBody>
      </p:sp>
      <p:sp>
        <p:nvSpPr>
          <p:cNvPr id="16411" name="Freeform 27"/>
          <p:cNvSpPr>
            <a:spLocks/>
          </p:cNvSpPr>
          <p:nvPr/>
        </p:nvSpPr>
        <p:spPr bwMode="auto">
          <a:xfrm>
            <a:off x="2514600" y="1609725"/>
            <a:ext cx="4191000" cy="1077913"/>
          </a:xfrm>
          <a:custGeom>
            <a:avLst/>
            <a:gdLst>
              <a:gd name="T0" fmla="*/ 351 w 2640"/>
              <a:gd name="T1" fmla="*/ 0 h 679"/>
              <a:gd name="T2" fmla="*/ 639 w 2640"/>
              <a:gd name="T3" fmla="*/ 11 h 679"/>
              <a:gd name="T4" fmla="*/ 2206 w 2640"/>
              <a:gd name="T5" fmla="*/ 23 h 679"/>
              <a:gd name="T6" fmla="*/ 2640 w 2640"/>
              <a:gd name="T7" fmla="*/ 618 h 679"/>
              <a:gd name="T8" fmla="*/ 2483 w 2640"/>
              <a:gd name="T9" fmla="*/ 679 h 679"/>
              <a:gd name="T10" fmla="*/ 2298 w 2640"/>
              <a:gd name="T11" fmla="*/ 668 h 679"/>
              <a:gd name="T12" fmla="*/ 2160 w 2640"/>
              <a:gd name="T13" fmla="*/ 599 h 679"/>
              <a:gd name="T14" fmla="*/ 2068 w 2640"/>
              <a:gd name="T15" fmla="*/ 656 h 679"/>
              <a:gd name="T16" fmla="*/ 1941 w 2640"/>
              <a:gd name="T17" fmla="*/ 679 h 679"/>
              <a:gd name="T18" fmla="*/ 1824 w 2640"/>
              <a:gd name="T19" fmla="*/ 666 h 679"/>
              <a:gd name="T20" fmla="*/ 1728 w 2640"/>
              <a:gd name="T21" fmla="*/ 570 h 679"/>
              <a:gd name="T22" fmla="*/ 1607 w 2640"/>
              <a:gd name="T23" fmla="*/ 645 h 679"/>
              <a:gd name="T24" fmla="*/ 1503 w 2640"/>
              <a:gd name="T25" fmla="*/ 679 h 679"/>
              <a:gd name="T26" fmla="*/ 1423 w 2640"/>
              <a:gd name="T27" fmla="*/ 668 h 679"/>
              <a:gd name="T28" fmla="*/ 1344 w 2640"/>
              <a:gd name="T29" fmla="*/ 618 h 679"/>
              <a:gd name="T30" fmla="*/ 1248 w 2640"/>
              <a:gd name="T31" fmla="*/ 570 h 679"/>
              <a:gd name="T32" fmla="*/ 1152 w 2640"/>
              <a:gd name="T33" fmla="*/ 618 h 679"/>
              <a:gd name="T34" fmla="*/ 1104 w 2640"/>
              <a:gd name="T35" fmla="*/ 666 h 679"/>
              <a:gd name="T36" fmla="*/ 1008 w 2640"/>
              <a:gd name="T37" fmla="*/ 666 h 679"/>
              <a:gd name="T38" fmla="*/ 912 w 2640"/>
              <a:gd name="T39" fmla="*/ 618 h 679"/>
              <a:gd name="T40" fmla="*/ 816 w 2640"/>
              <a:gd name="T41" fmla="*/ 570 h 679"/>
              <a:gd name="T42" fmla="*/ 720 w 2640"/>
              <a:gd name="T43" fmla="*/ 622 h 679"/>
              <a:gd name="T44" fmla="*/ 624 w 2640"/>
              <a:gd name="T45" fmla="*/ 666 h 679"/>
              <a:gd name="T46" fmla="*/ 513 w 2640"/>
              <a:gd name="T47" fmla="*/ 656 h 679"/>
              <a:gd name="T48" fmla="*/ 384 w 2640"/>
              <a:gd name="T49" fmla="*/ 570 h 679"/>
              <a:gd name="T50" fmla="*/ 240 w 2640"/>
              <a:gd name="T51" fmla="*/ 618 h 679"/>
              <a:gd name="T52" fmla="*/ 96 w 2640"/>
              <a:gd name="T53" fmla="*/ 618 h 679"/>
              <a:gd name="T54" fmla="*/ 0 w 2640"/>
              <a:gd name="T55" fmla="*/ 570 h 679"/>
              <a:gd name="T56" fmla="*/ 351 w 2640"/>
              <a:gd name="T57" fmla="*/ 0 h 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640" h="679">
                <a:moveTo>
                  <a:pt x="351" y="0"/>
                </a:moveTo>
                <a:cubicBezTo>
                  <a:pt x="608" y="23"/>
                  <a:pt x="335" y="8"/>
                  <a:pt x="639" y="11"/>
                </a:cubicBezTo>
                <a:lnTo>
                  <a:pt x="2206" y="23"/>
                </a:lnTo>
                <a:lnTo>
                  <a:pt x="2640" y="618"/>
                </a:lnTo>
                <a:lnTo>
                  <a:pt x="2483" y="679"/>
                </a:lnTo>
                <a:lnTo>
                  <a:pt x="2298" y="668"/>
                </a:lnTo>
                <a:lnTo>
                  <a:pt x="2160" y="599"/>
                </a:lnTo>
                <a:lnTo>
                  <a:pt x="2068" y="656"/>
                </a:lnTo>
                <a:lnTo>
                  <a:pt x="1941" y="679"/>
                </a:lnTo>
                <a:lnTo>
                  <a:pt x="1824" y="666"/>
                </a:lnTo>
                <a:lnTo>
                  <a:pt x="1728" y="570"/>
                </a:lnTo>
                <a:lnTo>
                  <a:pt x="1607" y="645"/>
                </a:lnTo>
                <a:lnTo>
                  <a:pt x="1503" y="679"/>
                </a:lnTo>
                <a:lnTo>
                  <a:pt x="1423" y="668"/>
                </a:lnTo>
                <a:lnTo>
                  <a:pt x="1344" y="618"/>
                </a:lnTo>
                <a:lnTo>
                  <a:pt x="1248" y="570"/>
                </a:lnTo>
                <a:lnTo>
                  <a:pt x="1152" y="618"/>
                </a:lnTo>
                <a:lnTo>
                  <a:pt x="1104" y="666"/>
                </a:lnTo>
                <a:lnTo>
                  <a:pt x="1008" y="666"/>
                </a:lnTo>
                <a:lnTo>
                  <a:pt x="912" y="618"/>
                </a:lnTo>
                <a:lnTo>
                  <a:pt x="816" y="570"/>
                </a:lnTo>
                <a:lnTo>
                  <a:pt x="720" y="622"/>
                </a:lnTo>
                <a:lnTo>
                  <a:pt x="624" y="666"/>
                </a:lnTo>
                <a:lnTo>
                  <a:pt x="513" y="656"/>
                </a:lnTo>
                <a:lnTo>
                  <a:pt x="384" y="570"/>
                </a:lnTo>
                <a:lnTo>
                  <a:pt x="240" y="618"/>
                </a:lnTo>
                <a:lnTo>
                  <a:pt x="96" y="618"/>
                </a:lnTo>
                <a:lnTo>
                  <a:pt x="0" y="570"/>
                </a:lnTo>
                <a:lnTo>
                  <a:pt x="351" y="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412" name="Freeform 28"/>
          <p:cNvSpPr>
            <a:spLocks/>
          </p:cNvSpPr>
          <p:nvPr/>
        </p:nvSpPr>
        <p:spPr bwMode="auto">
          <a:xfrm>
            <a:off x="990600" y="2133600"/>
            <a:ext cx="1295400" cy="3657600"/>
          </a:xfrm>
          <a:custGeom>
            <a:avLst/>
            <a:gdLst>
              <a:gd name="T0" fmla="*/ 217 w 816"/>
              <a:gd name="T1" fmla="*/ 2077 h 2304"/>
              <a:gd name="T2" fmla="*/ 252 w 816"/>
              <a:gd name="T3" fmla="*/ 2020 h 2304"/>
              <a:gd name="T4" fmla="*/ 288 w 816"/>
              <a:gd name="T5" fmla="*/ 1824 h 2304"/>
              <a:gd name="T6" fmla="*/ 336 w 816"/>
              <a:gd name="T7" fmla="*/ 1488 h 2304"/>
              <a:gd name="T8" fmla="*/ 336 w 816"/>
              <a:gd name="T9" fmla="*/ 1248 h 2304"/>
              <a:gd name="T10" fmla="*/ 336 w 816"/>
              <a:gd name="T11" fmla="*/ 1152 h 2304"/>
              <a:gd name="T12" fmla="*/ 288 w 816"/>
              <a:gd name="T13" fmla="*/ 960 h 2304"/>
              <a:gd name="T14" fmla="*/ 192 w 816"/>
              <a:gd name="T15" fmla="*/ 864 h 2304"/>
              <a:gd name="T16" fmla="*/ 48 w 816"/>
              <a:gd name="T17" fmla="*/ 768 h 2304"/>
              <a:gd name="T18" fmla="*/ 0 w 816"/>
              <a:gd name="T19" fmla="*/ 672 h 2304"/>
              <a:gd name="T20" fmla="*/ 48 w 816"/>
              <a:gd name="T21" fmla="*/ 624 h 2304"/>
              <a:gd name="T22" fmla="*/ 240 w 816"/>
              <a:gd name="T23" fmla="*/ 768 h 2304"/>
              <a:gd name="T24" fmla="*/ 384 w 816"/>
              <a:gd name="T25" fmla="*/ 816 h 2304"/>
              <a:gd name="T26" fmla="*/ 336 w 816"/>
              <a:gd name="T27" fmla="*/ 672 h 2304"/>
              <a:gd name="T28" fmla="*/ 288 w 816"/>
              <a:gd name="T29" fmla="*/ 480 h 2304"/>
              <a:gd name="T30" fmla="*/ 192 w 816"/>
              <a:gd name="T31" fmla="*/ 336 h 2304"/>
              <a:gd name="T32" fmla="*/ 96 w 816"/>
              <a:gd name="T33" fmla="*/ 240 h 2304"/>
              <a:gd name="T34" fmla="*/ 192 w 816"/>
              <a:gd name="T35" fmla="*/ 192 h 2304"/>
              <a:gd name="T36" fmla="*/ 288 w 816"/>
              <a:gd name="T37" fmla="*/ 240 h 2304"/>
              <a:gd name="T38" fmla="*/ 336 w 816"/>
              <a:gd name="T39" fmla="*/ 288 h 2304"/>
              <a:gd name="T40" fmla="*/ 432 w 816"/>
              <a:gd name="T41" fmla="*/ 192 h 2304"/>
              <a:gd name="T42" fmla="*/ 528 w 816"/>
              <a:gd name="T43" fmla="*/ 48 h 2304"/>
              <a:gd name="T44" fmla="*/ 576 w 816"/>
              <a:gd name="T45" fmla="*/ 0 h 2304"/>
              <a:gd name="T46" fmla="*/ 624 w 816"/>
              <a:gd name="T47" fmla="*/ 48 h 2304"/>
              <a:gd name="T48" fmla="*/ 576 w 816"/>
              <a:gd name="T49" fmla="*/ 144 h 2304"/>
              <a:gd name="T50" fmla="*/ 480 w 816"/>
              <a:gd name="T51" fmla="*/ 240 h 2304"/>
              <a:gd name="T52" fmla="*/ 384 w 816"/>
              <a:gd name="T53" fmla="*/ 384 h 2304"/>
              <a:gd name="T54" fmla="*/ 432 w 816"/>
              <a:gd name="T55" fmla="*/ 576 h 2304"/>
              <a:gd name="T56" fmla="*/ 480 w 816"/>
              <a:gd name="T57" fmla="*/ 720 h 2304"/>
              <a:gd name="T58" fmla="*/ 528 w 816"/>
              <a:gd name="T59" fmla="*/ 624 h 2304"/>
              <a:gd name="T60" fmla="*/ 624 w 816"/>
              <a:gd name="T61" fmla="*/ 480 h 2304"/>
              <a:gd name="T62" fmla="*/ 672 w 816"/>
              <a:gd name="T63" fmla="*/ 432 h 2304"/>
              <a:gd name="T64" fmla="*/ 768 w 816"/>
              <a:gd name="T65" fmla="*/ 528 h 2304"/>
              <a:gd name="T66" fmla="*/ 672 w 816"/>
              <a:gd name="T67" fmla="*/ 624 h 2304"/>
              <a:gd name="T68" fmla="*/ 624 w 816"/>
              <a:gd name="T69" fmla="*/ 768 h 2304"/>
              <a:gd name="T70" fmla="*/ 576 w 816"/>
              <a:gd name="T71" fmla="*/ 960 h 2304"/>
              <a:gd name="T72" fmla="*/ 528 w 816"/>
              <a:gd name="T73" fmla="*/ 1296 h 2304"/>
              <a:gd name="T74" fmla="*/ 576 w 816"/>
              <a:gd name="T75" fmla="*/ 1584 h 2304"/>
              <a:gd name="T76" fmla="*/ 624 w 816"/>
              <a:gd name="T77" fmla="*/ 1872 h 2304"/>
              <a:gd name="T78" fmla="*/ 720 w 816"/>
              <a:gd name="T79" fmla="*/ 2064 h 2304"/>
              <a:gd name="T80" fmla="*/ 768 w 816"/>
              <a:gd name="T81" fmla="*/ 2160 h 2304"/>
              <a:gd name="T82" fmla="*/ 816 w 816"/>
              <a:gd name="T83" fmla="*/ 2208 h 2304"/>
              <a:gd name="T84" fmla="*/ 720 w 816"/>
              <a:gd name="T85" fmla="*/ 2160 h 2304"/>
              <a:gd name="T86" fmla="*/ 624 w 816"/>
              <a:gd name="T87" fmla="*/ 2064 h 2304"/>
              <a:gd name="T88" fmla="*/ 576 w 816"/>
              <a:gd name="T89" fmla="*/ 2208 h 2304"/>
              <a:gd name="T90" fmla="*/ 528 w 816"/>
              <a:gd name="T91" fmla="*/ 2304 h 2304"/>
              <a:gd name="T92" fmla="*/ 528 w 816"/>
              <a:gd name="T93" fmla="*/ 2160 h 2304"/>
              <a:gd name="T94" fmla="*/ 432 w 816"/>
              <a:gd name="T95" fmla="*/ 2160 h 2304"/>
              <a:gd name="T96" fmla="*/ 288 w 816"/>
              <a:gd name="T97" fmla="*/ 2256 h 2304"/>
              <a:gd name="T98" fmla="*/ 336 w 816"/>
              <a:gd name="T99" fmla="*/ 2112 h 2304"/>
              <a:gd name="T100" fmla="*/ 96 w 816"/>
              <a:gd name="T101" fmla="*/ 2208 h 2304"/>
              <a:gd name="T102" fmla="*/ 144 w 816"/>
              <a:gd name="T103" fmla="*/ 2112 h 2304"/>
              <a:gd name="T104" fmla="*/ 217 w 816"/>
              <a:gd name="T105" fmla="*/ 2077 h 2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16" h="2304">
                <a:moveTo>
                  <a:pt x="217" y="2077"/>
                </a:moveTo>
                <a:cubicBezTo>
                  <a:pt x="267" y="2061"/>
                  <a:pt x="252" y="2078"/>
                  <a:pt x="252" y="2020"/>
                </a:cubicBezTo>
                <a:lnTo>
                  <a:pt x="288" y="1824"/>
                </a:lnTo>
                <a:lnTo>
                  <a:pt x="336" y="1488"/>
                </a:lnTo>
                <a:lnTo>
                  <a:pt x="336" y="1248"/>
                </a:lnTo>
                <a:lnTo>
                  <a:pt x="336" y="1152"/>
                </a:lnTo>
                <a:lnTo>
                  <a:pt x="288" y="960"/>
                </a:lnTo>
                <a:lnTo>
                  <a:pt x="192" y="864"/>
                </a:lnTo>
                <a:lnTo>
                  <a:pt x="48" y="768"/>
                </a:lnTo>
                <a:lnTo>
                  <a:pt x="0" y="672"/>
                </a:lnTo>
                <a:lnTo>
                  <a:pt x="48" y="624"/>
                </a:lnTo>
                <a:lnTo>
                  <a:pt x="240" y="768"/>
                </a:lnTo>
                <a:lnTo>
                  <a:pt x="384" y="816"/>
                </a:lnTo>
                <a:lnTo>
                  <a:pt x="336" y="672"/>
                </a:lnTo>
                <a:lnTo>
                  <a:pt x="288" y="480"/>
                </a:lnTo>
                <a:lnTo>
                  <a:pt x="192" y="336"/>
                </a:lnTo>
                <a:lnTo>
                  <a:pt x="96" y="240"/>
                </a:lnTo>
                <a:lnTo>
                  <a:pt x="192" y="192"/>
                </a:lnTo>
                <a:lnTo>
                  <a:pt x="288" y="240"/>
                </a:lnTo>
                <a:lnTo>
                  <a:pt x="336" y="288"/>
                </a:lnTo>
                <a:lnTo>
                  <a:pt x="432" y="192"/>
                </a:lnTo>
                <a:lnTo>
                  <a:pt x="528" y="48"/>
                </a:lnTo>
                <a:lnTo>
                  <a:pt x="576" y="0"/>
                </a:lnTo>
                <a:lnTo>
                  <a:pt x="624" y="48"/>
                </a:lnTo>
                <a:lnTo>
                  <a:pt x="576" y="144"/>
                </a:lnTo>
                <a:lnTo>
                  <a:pt x="480" y="240"/>
                </a:lnTo>
                <a:lnTo>
                  <a:pt x="384" y="384"/>
                </a:lnTo>
                <a:lnTo>
                  <a:pt x="432" y="576"/>
                </a:lnTo>
                <a:lnTo>
                  <a:pt x="480" y="720"/>
                </a:lnTo>
                <a:lnTo>
                  <a:pt x="528" y="624"/>
                </a:lnTo>
                <a:lnTo>
                  <a:pt x="624" y="480"/>
                </a:lnTo>
                <a:lnTo>
                  <a:pt x="672" y="432"/>
                </a:lnTo>
                <a:lnTo>
                  <a:pt x="768" y="528"/>
                </a:lnTo>
                <a:lnTo>
                  <a:pt x="672" y="624"/>
                </a:lnTo>
                <a:lnTo>
                  <a:pt x="624" y="768"/>
                </a:lnTo>
                <a:lnTo>
                  <a:pt x="576" y="960"/>
                </a:lnTo>
                <a:lnTo>
                  <a:pt x="528" y="1296"/>
                </a:lnTo>
                <a:lnTo>
                  <a:pt x="576" y="1584"/>
                </a:lnTo>
                <a:lnTo>
                  <a:pt x="624" y="1872"/>
                </a:lnTo>
                <a:lnTo>
                  <a:pt x="720" y="2064"/>
                </a:lnTo>
                <a:lnTo>
                  <a:pt x="768" y="2160"/>
                </a:lnTo>
                <a:lnTo>
                  <a:pt x="816" y="2208"/>
                </a:lnTo>
                <a:lnTo>
                  <a:pt x="720" y="2160"/>
                </a:lnTo>
                <a:lnTo>
                  <a:pt x="624" y="2064"/>
                </a:lnTo>
                <a:lnTo>
                  <a:pt x="576" y="2208"/>
                </a:lnTo>
                <a:lnTo>
                  <a:pt x="528" y="2304"/>
                </a:lnTo>
                <a:lnTo>
                  <a:pt x="528" y="2160"/>
                </a:lnTo>
                <a:lnTo>
                  <a:pt x="432" y="2160"/>
                </a:lnTo>
                <a:lnTo>
                  <a:pt x="288" y="2256"/>
                </a:lnTo>
                <a:lnTo>
                  <a:pt x="336" y="2112"/>
                </a:lnTo>
                <a:lnTo>
                  <a:pt x="96" y="2208"/>
                </a:lnTo>
                <a:lnTo>
                  <a:pt x="144" y="2112"/>
                </a:lnTo>
                <a:lnTo>
                  <a:pt x="217" y="2077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413" name="AutoShape 29"/>
          <p:cNvSpPr>
            <a:spLocks noChangeArrowheads="1"/>
          </p:cNvSpPr>
          <p:nvPr/>
        </p:nvSpPr>
        <p:spPr bwMode="auto">
          <a:xfrm>
            <a:off x="7772400" y="304800"/>
            <a:ext cx="1143000" cy="1143000"/>
          </a:xfrm>
          <a:prstGeom prst="sun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414" name="AutoShape 30"/>
          <p:cNvSpPr>
            <a:spLocks noChangeArrowheads="1"/>
          </p:cNvSpPr>
          <p:nvPr/>
        </p:nvSpPr>
        <p:spPr bwMode="auto">
          <a:xfrm>
            <a:off x="1447800" y="76200"/>
            <a:ext cx="2667000" cy="990600"/>
          </a:xfrm>
          <a:prstGeom prst="cloudCallout">
            <a:avLst>
              <a:gd name="adj1" fmla="val -23870"/>
              <a:gd name="adj2" fmla="val 27565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vi-VN">
              <a:latin typeface="Arial" charset="0"/>
            </a:endParaRPr>
          </a:p>
        </p:txBody>
      </p:sp>
      <p:sp>
        <p:nvSpPr>
          <p:cNvPr id="16415" name="AutoShape 31"/>
          <p:cNvSpPr>
            <a:spLocks noChangeArrowheads="1"/>
          </p:cNvSpPr>
          <p:nvPr/>
        </p:nvSpPr>
        <p:spPr bwMode="auto">
          <a:xfrm>
            <a:off x="5410200" y="381000"/>
            <a:ext cx="1752600" cy="685800"/>
          </a:xfrm>
          <a:prstGeom prst="cloudCallout">
            <a:avLst>
              <a:gd name="adj1" fmla="val 3440"/>
              <a:gd name="adj2" fmla="val 35185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vi-VN">
              <a:latin typeface="Arial" charset="0"/>
            </a:endParaRPr>
          </a:p>
        </p:txBody>
      </p:sp>
      <p:pic>
        <p:nvPicPr>
          <p:cNvPr id="16416" name="Picture 32" descr="aninature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915025"/>
            <a:ext cx="9525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417" name="Picture 33" descr="Flower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990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418" name="Picture 34" descr="Flower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419600"/>
            <a:ext cx="1219200" cy="118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419" name="Picture 35" descr="Flowers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181600"/>
            <a:ext cx="79692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420" name="Picture 36" descr="Tree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7888" y="1295400"/>
            <a:ext cx="1154112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6421" name="Group 37"/>
          <p:cNvGrpSpPr>
            <a:grpSpLocks/>
          </p:cNvGrpSpPr>
          <p:nvPr/>
        </p:nvGrpSpPr>
        <p:grpSpPr bwMode="auto">
          <a:xfrm>
            <a:off x="2819400" y="2209800"/>
            <a:ext cx="2895600" cy="3276600"/>
            <a:chOff x="1104" y="-24"/>
            <a:chExt cx="3211" cy="4344"/>
          </a:xfrm>
        </p:grpSpPr>
        <p:pic>
          <p:nvPicPr>
            <p:cNvPr id="16422" name="Picture 38" descr="Untitled-5 copy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-24"/>
              <a:ext cx="3211" cy="4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423" name="Freeform 39"/>
            <p:cNvSpPr>
              <a:spLocks/>
            </p:cNvSpPr>
            <p:nvPr/>
          </p:nvSpPr>
          <p:spPr bwMode="auto">
            <a:xfrm>
              <a:off x="2688" y="864"/>
              <a:ext cx="324" cy="226"/>
            </a:xfrm>
            <a:custGeom>
              <a:avLst/>
              <a:gdLst>
                <a:gd name="T0" fmla="*/ 36 w 324"/>
                <a:gd name="T1" fmla="*/ 30 h 226"/>
                <a:gd name="T2" fmla="*/ 168 w 324"/>
                <a:gd name="T3" fmla="*/ 30 h 226"/>
                <a:gd name="T4" fmla="*/ 204 w 324"/>
                <a:gd name="T5" fmla="*/ 42 h 226"/>
                <a:gd name="T6" fmla="*/ 240 w 324"/>
                <a:gd name="T7" fmla="*/ 66 h 226"/>
                <a:gd name="T8" fmla="*/ 324 w 324"/>
                <a:gd name="T9" fmla="*/ 192 h 226"/>
                <a:gd name="T10" fmla="*/ 216 w 324"/>
                <a:gd name="T11" fmla="*/ 186 h 226"/>
                <a:gd name="T12" fmla="*/ 168 w 324"/>
                <a:gd name="T13" fmla="*/ 144 h 226"/>
                <a:gd name="T14" fmla="*/ 174 w 324"/>
                <a:gd name="T15" fmla="*/ 198 h 226"/>
                <a:gd name="T16" fmla="*/ 180 w 324"/>
                <a:gd name="T17" fmla="*/ 216 h 226"/>
                <a:gd name="T18" fmla="*/ 108 w 324"/>
                <a:gd name="T19" fmla="*/ 198 h 226"/>
                <a:gd name="T20" fmla="*/ 78 w 324"/>
                <a:gd name="T21" fmla="*/ 144 h 226"/>
                <a:gd name="T22" fmla="*/ 24 w 324"/>
                <a:gd name="T23" fmla="*/ 162 h 226"/>
                <a:gd name="T24" fmla="*/ 0 w 324"/>
                <a:gd name="T25" fmla="*/ 120 h 226"/>
                <a:gd name="T26" fmla="*/ 30 w 324"/>
                <a:gd name="T27" fmla="*/ 60 h 226"/>
                <a:gd name="T28" fmla="*/ 36 w 324"/>
                <a:gd name="T29" fmla="*/ 3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4" h="226">
                  <a:moveTo>
                    <a:pt x="36" y="30"/>
                  </a:moveTo>
                  <a:cubicBezTo>
                    <a:pt x="81" y="0"/>
                    <a:pt x="108" y="26"/>
                    <a:pt x="168" y="30"/>
                  </a:cubicBezTo>
                  <a:cubicBezTo>
                    <a:pt x="180" y="34"/>
                    <a:pt x="192" y="38"/>
                    <a:pt x="204" y="42"/>
                  </a:cubicBezTo>
                  <a:cubicBezTo>
                    <a:pt x="218" y="47"/>
                    <a:pt x="240" y="66"/>
                    <a:pt x="240" y="66"/>
                  </a:cubicBezTo>
                  <a:cubicBezTo>
                    <a:pt x="256" y="114"/>
                    <a:pt x="307" y="142"/>
                    <a:pt x="324" y="192"/>
                  </a:cubicBezTo>
                  <a:cubicBezTo>
                    <a:pt x="287" y="199"/>
                    <a:pt x="253" y="198"/>
                    <a:pt x="216" y="186"/>
                  </a:cubicBezTo>
                  <a:cubicBezTo>
                    <a:pt x="198" y="168"/>
                    <a:pt x="192" y="152"/>
                    <a:pt x="168" y="144"/>
                  </a:cubicBezTo>
                  <a:cubicBezTo>
                    <a:pt x="158" y="174"/>
                    <a:pt x="160" y="156"/>
                    <a:pt x="174" y="198"/>
                  </a:cubicBezTo>
                  <a:cubicBezTo>
                    <a:pt x="176" y="204"/>
                    <a:pt x="180" y="216"/>
                    <a:pt x="180" y="216"/>
                  </a:cubicBezTo>
                  <a:cubicBezTo>
                    <a:pt x="151" y="226"/>
                    <a:pt x="131" y="214"/>
                    <a:pt x="108" y="198"/>
                  </a:cubicBezTo>
                  <a:cubicBezTo>
                    <a:pt x="80" y="157"/>
                    <a:pt x="89" y="176"/>
                    <a:pt x="78" y="144"/>
                  </a:cubicBezTo>
                  <a:cubicBezTo>
                    <a:pt x="61" y="170"/>
                    <a:pt x="54" y="169"/>
                    <a:pt x="24" y="162"/>
                  </a:cubicBezTo>
                  <a:cubicBezTo>
                    <a:pt x="20" y="156"/>
                    <a:pt x="1" y="127"/>
                    <a:pt x="0" y="120"/>
                  </a:cubicBezTo>
                  <a:cubicBezTo>
                    <a:pt x="3" y="104"/>
                    <a:pt x="24" y="75"/>
                    <a:pt x="30" y="60"/>
                  </a:cubicBezTo>
                  <a:cubicBezTo>
                    <a:pt x="36" y="45"/>
                    <a:pt x="35" y="36"/>
                    <a:pt x="36" y="3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24" name="Freeform 40"/>
            <p:cNvSpPr>
              <a:spLocks/>
            </p:cNvSpPr>
            <p:nvPr/>
          </p:nvSpPr>
          <p:spPr bwMode="auto">
            <a:xfrm>
              <a:off x="2728" y="1372"/>
              <a:ext cx="199" cy="114"/>
            </a:xfrm>
            <a:custGeom>
              <a:avLst/>
              <a:gdLst>
                <a:gd name="T0" fmla="*/ 86 w 199"/>
                <a:gd name="T1" fmla="*/ 14 h 114"/>
                <a:gd name="T2" fmla="*/ 188 w 199"/>
                <a:gd name="T3" fmla="*/ 38 h 114"/>
                <a:gd name="T4" fmla="*/ 182 w 199"/>
                <a:gd name="T5" fmla="*/ 92 h 114"/>
                <a:gd name="T6" fmla="*/ 128 w 199"/>
                <a:gd name="T7" fmla="*/ 110 h 114"/>
                <a:gd name="T8" fmla="*/ 26 w 199"/>
                <a:gd name="T9" fmla="*/ 98 h 114"/>
                <a:gd name="T10" fmla="*/ 14 w 199"/>
                <a:gd name="T11" fmla="*/ 62 h 114"/>
                <a:gd name="T12" fmla="*/ 80 w 199"/>
                <a:gd name="T13" fmla="*/ 32 h 114"/>
                <a:gd name="T14" fmla="*/ 86 w 199"/>
                <a:gd name="T15" fmla="*/ 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114">
                  <a:moveTo>
                    <a:pt x="86" y="14"/>
                  </a:moveTo>
                  <a:cubicBezTo>
                    <a:pt x="121" y="10"/>
                    <a:pt x="175" y="0"/>
                    <a:pt x="188" y="38"/>
                  </a:cubicBezTo>
                  <a:cubicBezTo>
                    <a:pt x="199" y="47"/>
                    <a:pt x="192" y="80"/>
                    <a:pt x="182" y="92"/>
                  </a:cubicBezTo>
                  <a:cubicBezTo>
                    <a:pt x="172" y="104"/>
                    <a:pt x="154" y="109"/>
                    <a:pt x="128" y="110"/>
                  </a:cubicBezTo>
                  <a:cubicBezTo>
                    <a:pt x="94" y="104"/>
                    <a:pt x="56" y="114"/>
                    <a:pt x="26" y="98"/>
                  </a:cubicBezTo>
                  <a:cubicBezTo>
                    <a:pt x="15" y="92"/>
                    <a:pt x="14" y="62"/>
                    <a:pt x="14" y="62"/>
                  </a:cubicBezTo>
                  <a:cubicBezTo>
                    <a:pt x="41" y="22"/>
                    <a:pt x="0" y="49"/>
                    <a:pt x="80" y="32"/>
                  </a:cubicBezTo>
                  <a:cubicBezTo>
                    <a:pt x="108" y="26"/>
                    <a:pt x="94" y="22"/>
                    <a:pt x="86" y="14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16425" name="Picture 41" descr="Flower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459163"/>
            <a:ext cx="1447800" cy="90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6426" name="Group 42"/>
          <p:cNvGrpSpPr>
            <a:grpSpLocks/>
          </p:cNvGrpSpPr>
          <p:nvPr/>
        </p:nvGrpSpPr>
        <p:grpSpPr bwMode="auto">
          <a:xfrm>
            <a:off x="6934200" y="4191000"/>
            <a:ext cx="381000" cy="1524000"/>
            <a:chOff x="4800" y="2640"/>
            <a:chExt cx="288" cy="960"/>
          </a:xfrm>
        </p:grpSpPr>
        <p:sp>
          <p:nvSpPr>
            <p:cNvPr id="16427" name="Rectangle 43" descr="Medium wood"/>
            <p:cNvSpPr>
              <a:spLocks noChangeArrowheads="1"/>
            </p:cNvSpPr>
            <p:nvPr/>
          </p:nvSpPr>
          <p:spPr bwMode="auto">
            <a:xfrm>
              <a:off x="4800" y="2880"/>
              <a:ext cx="288" cy="720"/>
            </a:xfrm>
            <a:prstGeom prst="rect">
              <a:avLst/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428" name="AutoShape 44" descr="Medium wood"/>
            <p:cNvSpPr>
              <a:spLocks noChangeArrowheads="1"/>
            </p:cNvSpPr>
            <p:nvPr/>
          </p:nvSpPr>
          <p:spPr bwMode="auto">
            <a:xfrm>
              <a:off x="4800" y="2640"/>
              <a:ext cx="288" cy="240"/>
            </a:xfrm>
            <a:prstGeom prst="triangle">
              <a:avLst>
                <a:gd name="adj" fmla="val 50000"/>
              </a:avLst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pic>
        <p:nvPicPr>
          <p:cNvPr id="16429" name="Picture 45" descr="Untitled2-1 copy"/>
          <p:cNvPicPr>
            <a:picLocks noChangeAspect="1" noChangeArrowheads="1"/>
          </p:cNvPicPr>
          <p:nvPr/>
        </p:nvPicPr>
        <p:blipFill>
          <a:blip r:embed="rId15" cstate="print">
            <a:lum bright="-24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19400"/>
            <a:ext cx="3200400" cy="236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437" name="s2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324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81081508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70" fill="hold"/>
                                        <p:tgtEl>
                                          <p:spTgt spid="164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0 4.07407E-6 C 0.00816 0.03842 0.01632 0.07731 0.02066 0.10648 C 0.02483 0.13564 0.01545 0.15787 0.02517 0.17476 C 0.0349 0.19143 0.06128 0.1993 0.07917 0.20625 C 0.09722 0.21319 0.11528 0.21458 0.13333 0.21643 " pathEditMode="relative" rAng="0" ptsTypes="aaaaA">
                                      <p:cBhvr>
                                        <p:cTn id="12" dur="5000" fill="hold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108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path" presetSubtype="0" repeatCount="2000" accel="50000" decel="50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Motion origin="layout" path="M 0.10833 0.21644 C 0.11285 0.21644 0.11667 0.22107 0.11667 0.22732 C 0.11667 0.23334 0.11285 0.23866 0.10833 0.23866 C 0.10347 0.23866 0.1 0.23334 0.1 0.22732 C 0.1 0.22107 0.10347 0.21644 0.10833 0.21644 Z " pathEditMode="relative" rAng="0" ptsTypes="fffff">
                                      <p:cBhvr>
                                        <p:cTn id="18" dur="2000" fill="hold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3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3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3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3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" presetClass="exit" presetSubtype="2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43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2"/>
          <p:cNvSpPr>
            <a:spLocks/>
          </p:cNvSpPr>
          <p:nvPr/>
        </p:nvSpPr>
        <p:spPr bwMode="auto">
          <a:xfrm>
            <a:off x="-19050" y="3200400"/>
            <a:ext cx="9163050" cy="3657600"/>
          </a:xfrm>
          <a:custGeom>
            <a:avLst/>
            <a:gdLst>
              <a:gd name="T0" fmla="*/ 0 w 5772"/>
              <a:gd name="T1" fmla="*/ 0 h 2304"/>
              <a:gd name="T2" fmla="*/ 81 w 5772"/>
              <a:gd name="T3" fmla="*/ 23 h 2304"/>
              <a:gd name="T4" fmla="*/ 5772 w 5772"/>
              <a:gd name="T5" fmla="*/ 1104 h 2304"/>
              <a:gd name="T6" fmla="*/ 5772 w 5772"/>
              <a:gd name="T7" fmla="*/ 2304 h 2304"/>
              <a:gd name="T8" fmla="*/ 12 w 5772"/>
              <a:gd name="T9" fmla="*/ 2304 h 2304"/>
              <a:gd name="T10" fmla="*/ 0 w 5772"/>
              <a:gd name="T11" fmla="*/ 0 h 2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72" h="2304">
                <a:moveTo>
                  <a:pt x="0" y="0"/>
                </a:moveTo>
                <a:cubicBezTo>
                  <a:pt x="73" y="24"/>
                  <a:pt x="45" y="23"/>
                  <a:pt x="81" y="23"/>
                </a:cubicBezTo>
                <a:lnTo>
                  <a:pt x="5772" y="1104"/>
                </a:lnTo>
                <a:lnTo>
                  <a:pt x="5772" y="2304"/>
                </a:lnTo>
                <a:lnTo>
                  <a:pt x="12" y="2304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 rot="763477">
            <a:off x="5106988" y="46878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 rot="763477">
            <a:off x="4344988" y="49164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 rot="763477">
            <a:off x="3506788" y="51450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 rot="763477">
            <a:off x="2592388" y="54498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 rot="763477">
            <a:off x="1754188" y="57546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0" y="3200400"/>
            <a:ext cx="9144000" cy="1752600"/>
          </a:xfrm>
          <a:prstGeom prst="line">
            <a:avLst/>
          </a:prstGeom>
          <a:noFill/>
          <a:ln w="127000" cmpd="dbl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49" name="Freeform 9"/>
          <p:cNvSpPr>
            <a:spLocks/>
          </p:cNvSpPr>
          <p:nvPr/>
        </p:nvSpPr>
        <p:spPr bwMode="auto">
          <a:xfrm>
            <a:off x="762000" y="0"/>
            <a:ext cx="6934200" cy="3200400"/>
          </a:xfrm>
          <a:custGeom>
            <a:avLst/>
            <a:gdLst>
              <a:gd name="T0" fmla="*/ 0 w 4368"/>
              <a:gd name="T1" fmla="*/ 1531 h 2016"/>
              <a:gd name="T2" fmla="*/ 84 w 4368"/>
              <a:gd name="T3" fmla="*/ 1565 h 2016"/>
              <a:gd name="T4" fmla="*/ 2193 w 4368"/>
              <a:gd name="T5" fmla="*/ 2016 h 2016"/>
              <a:gd name="T6" fmla="*/ 4368 w 4368"/>
              <a:gd name="T7" fmla="*/ 1360 h 2016"/>
              <a:gd name="T8" fmla="*/ 4368 w 4368"/>
              <a:gd name="T9" fmla="*/ 0 h 2016"/>
              <a:gd name="T10" fmla="*/ 11 w 4368"/>
              <a:gd name="T11" fmla="*/ 0 h 2016"/>
              <a:gd name="T12" fmla="*/ 0 w 4368"/>
              <a:gd name="T13" fmla="*/ 1531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68" h="2016">
                <a:moveTo>
                  <a:pt x="0" y="1531"/>
                </a:moveTo>
                <a:cubicBezTo>
                  <a:pt x="70" y="1557"/>
                  <a:pt x="43" y="1543"/>
                  <a:pt x="84" y="1565"/>
                </a:cubicBezTo>
                <a:lnTo>
                  <a:pt x="2193" y="2016"/>
                </a:lnTo>
                <a:lnTo>
                  <a:pt x="4368" y="1360"/>
                </a:lnTo>
                <a:lnTo>
                  <a:pt x="4368" y="0"/>
                </a:lnTo>
                <a:lnTo>
                  <a:pt x="11" y="0"/>
                </a:lnTo>
                <a:lnTo>
                  <a:pt x="0" y="153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V="1">
            <a:off x="4267200" y="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304800" y="0"/>
            <a:ext cx="3962400" cy="152400"/>
          </a:xfrm>
          <a:prstGeom prst="parallelogram">
            <a:avLst>
              <a:gd name="adj" fmla="val 30838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52" name="AutoShape 12"/>
          <p:cNvSpPr>
            <a:spLocks noChangeArrowheads="1"/>
          </p:cNvSpPr>
          <p:nvPr/>
        </p:nvSpPr>
        <p:spPr bwMode="auto">
          <a:xfrm rot="699980" flipH="1">
            <a:off x="1216025" y="574675"/>
            <a:ext cx="992188" cy="2057400"/>
          </a:xfrm>
          <a:prstGeom prst="parallelogram">
            <a:avLst>
              <a:gd name="adj" fmla="val 41833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53" name="AutoShape 13"/>
          <p:cNvSpPr>
            <a:spLocks noChangeArrowheads="1"/>
          </p:cNvSpPr>
          <p:nvPr/>
        </p:nvSpPr>
        <p:spPr bwMode="auto">
          <a:xfrm rot="699557" flipH="1">
            <a:off x="2962275" y="928688"/>
            <a:ext cx="762000" cy="685800"/>
          </a:xfrm>
          <a:prstGeom prst="flowChartInputOutput">
            <a:avLst/>
          </a:prstGeom>
          <a:solidFill>
            <a:srgbClr val="FFFF00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54" name="AutoShape 14"/>
          <p:cNvSpPr>
            <a:spLocks noChangeArrowheads="1"/>
          </p:cNvSpPr>
          <p:nvPr/>
        </p:nvSpPr>
        <p:spPr bwMode="auto">
          <a:xfrm rot="699557" flipH="1">
            <a:off x="3027363" y="996950"/>
            <a:ext cx="611187" cy="547688"/>
          </a:xfrm>
          <a:prstGeom prst="flowChartInputOutput">
            <a:avLst/>
          </a:prstGeom>
          <a:solidFill>
            <a:srgbClr val="99FF33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55" name="AutoShape 15"/>
          <p:cNvSpPr>
            <a:spLocks noChangeArrowheads="1"/>
          </p:cNvSpPr>
          <p:nvPr/>
        </p:nvSpPr>
        <p:spPr bwMode="auto">
          <a:xfrm rot="-766779">
            <a:off x="5257800" y="685800"/>
            <a:ext cx="838200" cy="762000"/>
          </a:xfrm>
          <a:prstGeom prst="flowChartInputOutput">
            <a:avLst/>
          </a:prstGeom>
          <a:solidFill>
            <a:srgbClr val="FFFF00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56" name="AutoShape 16"/>
          <p:cNvSpPr>
            <a:spLocks noChangeArrowheads="1"/>
          </p:cNvSpPr>
          <p:nvPr/>
        </p:nvSpPr>
        <p:spPr bwMode="auto">
          <a:xfrm rot="-766779">
            <a:off x="5334000" y="762000"/>
            <a:ext cx="685800" cy="609600"/>
          </a:xfrm>
          <a:prstGeom prst="flowChartInputOutput">
            <a:avLst/>
          </a:prstGeom>
          <a:solidFill>
            <a:srgbClr val="99FF33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57" name="AutoShape 17"/>
          <p:cNvSpPr>
            <a:spLocks noChangeArrowheads="1"/>
          </p:cNvSpPr>
          <p:nvPr/>
        </p:nvSpPr>
        <p:spPr bwMode="auto">
          <a:xfrm rot="-537667">
            <a:off x="4894263" y="790575"/>
            <a:ext cx="452437" cy="762000"/>
          </a:xfrm>
          <a:prstGeom prst="flowChartInputOutput">
            <a:avLst/>
          </a:prstGeom>
          <a:solidFill>
            <a:srgbClr val="66FFCC"/>
          </a:solidFill>
          <a:ln w="57150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58" name="AutoShape 18"/>
          <p:cNvSpPr>
            <a:spLocks noChangeArrowheads="1"/>
          </p:cNvSpPr>
          <p:nvPr/>
        </p:nvSpPr>
        <p:spPr bwMode="auto">
          <a:xfrm rot="-414456">
            <a:off x="6024563" y="590550"/>
            <a:ext cx="452437" cy="762000"/>
          </a:xfrm>
          <a:prstGeom prst="flowChartInputOutput">
            <a:avLst/>
          </a:prstGeom>
          <a:solidFill>
            <a:srgbClr val="FFFF00"/>
          </a:solidFill>
          <a:ln w="57150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 flipV="1">
            <a:off x="4933950" y="933450"/>
            <a:ext cx="3048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 flipV="1">
            <a:off x="4953000" y="1143000"/>
            <a:ext cx="3048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 flipV="1">
            <a:off x="5334000" y="137160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 flipV="1">
            <a:off x="4953000" y="1333500"/>
            <a:ext cx="3048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63" name="AutoShape 23"/>
          <p:cNvSpPr>
            <a:spLocks noChangeArrowheads="1"/>
          </p:cNvSpPr>
          <p:nvPr/>
        </p:nvSpPr>
        <p:spPr bwMode="auto">
          <a:xfrm rot="37564702">
            <a:off x="6381750" y="-515938"/>
            <a:ext cx="1865313" cy="2894013"/>
          </a:xfrm>
          <a:prstGeom prst="cloudCallout">
            <a:avLst>
              <a:gd name="adj1" fmla="val -14944"/>
              <a:gd name="adj2" fmla="val 29898"/>
            </a:avLst>
          </a:pr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/>
          <a:p>
            <a:pPr algn="ctr"/>
            <a:endParaRPr lang="vi-VN">
              <a:latin typeface="Arial" charset="0"/>
            </a:endParaRPr>
          </a:p>
        </p:txBody>
      </p:sp>
      <p:sp>
        <p:nvSpPr>
          <p:cNvPr id="10264" name="Freeform 24"/>
          <p:cNvSpPr>
            <a:spLocks/>
          </p:cNvSpPr>
          <p:nvPr/>
        </p:nvSpPr>
        <p:spPr bwMode="auto">
          <a:xfrm>
            <a:off x="6172200" y="658813"/>
            <a:ext cx="2112963" cy="2998787"/>
          </a:xfrm>
          <a:custGeom>
            <a:avLst/>
            <a:gdLst>
              <a:gd name="T0" fmla="*/ 386 w 1331"/>
              <a:gd name="T1" fmla="*/ 161 h 1889"/>
              <a:gd name="T2" fmla="*/ 397 w 1331"/>
              <a:gd name="T3" fmla="*/ 276 h 1889"/>
              <a:gd name="T4" fmla="*/ 513 w 1331"/>
              <a:gd name="T5" fmla="*/ 472 h 1889"/>
              <a:gd name="T6" fmla="*/ 547 w 1331"/>
              <a:gd name="T7" fmla="*/ 863 h 1889"/>
              <a:gd name="T8" fmla="*/ 478 w 1331"/>
              <a:gd name="T9" fmla="*/ 1186 h 1889"/>
              <a:gd name="T10" fmla="*/ 317 w 1331"/>
              <a:gd name="T11" fmla="*/ 1497 h 1889"/>
              <a:gd name="T12" fmla="*/ 202 w 1331"/>
              <a:gd name="T13" fmla="*/ 1635 h 1889"/>
              <a:gd name="T14" fmla="*/ 96 w 1331"/>
              <a:gd name="T15" fmla="*/ 1687 h 1889"/>
              <a:gd name="T16" fmla="*/ 0 w 1331"/>
              <a:gd name="T17" fmla="*/ 1735 h 1889"/>
              <a:gd name="T18" fmla="*/ 144 w 1331"/>
              <a:gd name="T19" fmla="*/ 1783 h 1889"/>
              <a:gd name="T20" fmla="*/ 288 w 1331"/>
              <a:gd name="T21" fmla="*/ 1735 h 1889"/>
              <a:gd name="T22" fmla="*/ 384 w 1331"/>
              <a:gd name="T23" fmla="*/ 1687 h 1889"/>
              <a:gd name="T24" fmla="*/ 480 w 1331"/>
              <a:gd name="T25" fmla="*/ 1879 h 1889"/>
              <a:gd name="T26" fmla="*/ 582 w 1331"/>
              <a:gd name="T27" fmla="*/ 1889 h 1889"/>
              <a:gd name="T28" fmla="*/ 528 w 1331"/>
              <a:gd name="T29" fmla="*/ 1735 h 1889"/>
              <a:gd name="T30" fmla="*/ 528 w 1331"/>
              <a:gd name="T31" fmla="*/ 1639 h 1889"/>
              <a:gd name="T32" fmla="*/ 720 w 1331"/>
              <a:gd name="T33" fmla="*/ 1687 h 1889"/>
              <a:gd name="T34" fmla="*/ 816 w 1331"/>
              <a:gd name="T35" fmla="*/ 1783 h 1889"/>
              <a:gd name="T36" fmla="*/ 1008 w 1331"/>
              <a:gd name="T37" fmla="*/ 1879 h 1889"/>
              <a:gd name="T38" fmla="*/ 912 w 1331"/>
              <a:gd name="T39" fmla="*/ 1735 h 1889"/>
              <a:gd name="T40" fmla="*/ 864 w 1331"/>
              <a:gd name="T41" fmla="*/ 1639 h 1889"/>
              <a:gd name="T42" fmla="*/ 1008 w 1331"/>
              <a:gd name="T43" fmla="*/ 1687 h 1889"/>
              <a:gd name="T44" fmla="*/ 1215 w 1331"/>
              <a:gd name="T45" fmla="*/ 1750 h 1889"/>
              <a:gd name="T46" fmla="*/ 1135 w 1331"/>
              <a:gd name="T47" fmla="*/ 1658 h 1889"/>
              <a:gd name="T48" fmla="*/ 1020 w 1331"/>
              <a:gd name="T49" fmla="*/ 1589 h 1889"/>
              <a:gd name="T50" fmla="*/ 864 w 1331"/>
              <a:gd name="T51" fmla="*/ 1495 h 1889"/>
              <a:gd name="T52" fmla="*/ 864 w 1331"/>
              <a:gd name="T53" fmla="*/ 1351 h 1889"/>
              <a:gd name="T54" fmla="*/ 816 w 1331"/>
              <a:gd name="T55" fmla="*/ 1015 h 1889"/>
              <a:gd name="T56" fmla="*/ 816 w 1331"/>
              <a:gd name="T57" fmla="*/ 727 h 1889"/>
              <a:gd name="T58" fmla="*/ 912 w 1331"/>
              <a:gd name="T59" fmla="*/ 487 h 1889"/>
              <a:gd name="T60" fmla="*/ 1112 w 1331"/>
              <a:gd name="T61" fmla="*/ 276 h 1889"/>
              <a:gd name="T62" fmla="*/ 1331 w 1331"/>
              <a:gd name="T63" fmla="*/ 299 h 1889"/>
              <a:gd name="T64" fmla="*/ 1192 w 1331"/>
              <a:gd name="T65" fmla="*/ 196 h 1889"/>
              <a:gd name="T66" fmla="*/ 1227 w 1331"/>
              <a:gd name="T67" fmla="*/ 103 h 1889"/>
              <a:gd name="T68" fmla="*/ 1227 w 1331"/>
              <a:gd name="T69" fmla="*/ 34 h 1889"/>
              <a:gd name="T70" fmla="*/ 1146 w 1331"/>
              <a:gd name="T71" fmla="*/ 138 h 1889"/>
              <a:gd name="T72" fmla="*/ 1031 w 1331"/>
              <a:gd name="T73" fmla="*/ 218 h 1889"/>
              <a:gd name="T74" fmla="*/ 1008 w 1331"/>
              <a:gd name="T75" fmla="*/ 295 h 1889"/>
              <a:gd name="T76" fmla="*/ 927 w 1331"/>
              <a:gd name="T77" fmla="*/ 184 h 1889"/>
              <a:gd name="T78" fmla="*/ 912 w 1331"/>
              <a:gd name="T79" fmla="*/ 55 h 1889"/>
              <a:gd name="T80" fmla="*/ 816 w 1331"/>
              <a:gd name="T81" fmla="*/ 55 h 1889"/>
              <a:gd name="T82" fmla="*/ 812 w 1331"/>
              <a:gd name="T83" fmla="*/ 241 h 1889"/>
              <a:gd name="T84" fmla="*/ 720 w 1331"/>
              <a:gd name="T85" fmla="*/ 343 h 1889"/>
              <a:gd name="T86" fmla="*/ 593 w 1331"/>
              <a:gd name="T87" fmla="*/ 264 h 1889"/>
              <a:gd name="T88" fmla="*/ 524 w 1331"/>
              <a:gd name="T89" fmla="*/ 115 h 1889"/>
              <a:gd name="T90" fmla="*/ 524 w 1331"/>
              <a:gd name="T91" fmla="*/ 0 h 1889"/>
              <a:gd name="T92" fmla="*/ 397 w 1331"/>
              <a:gd name="T93" fmla="*/ 0 h 1889"/>
              <a:gd name="T94" fmla="*/ 386 w 1331"/>
              <a:gd name="T95" fmla="*/ 161 h 1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31" h="1889">
                <a:moveTo>
                  <a:pt x="386" y="161"/>
                </a:moveTo>
                <a:cubicBezTo>
                  <a:pt x="402" y="229"/>
                  <a:pt x="397" y="191"/>
                  <a:pt x="397" y="276"/>
                </a:cubicBezTo>
                <a:lnTo>
                  <a:pt x="513" y="472"/>
                </a:lnTo>
                <a:lnTo>
                  <a:pt x="547" y="863"/>
                </a:lnTo>
                <a:lnTo>
                  <a:pt x="478" y="1186"/>
                </a:lnTo>
                <a:lnTo>
                  <a:pt x="317" y="1497"/>
                </a:lnTo>
                <a:lnTo>
                  <a:pt x="202" y="1635"/>
                </a:lnTo>
                <a:lnTo>
                  <a:pt x="96" y="1687"/>
                </a:lnTo>
                <a:lnTo>
                  <a:pt x="0" y="1735"/>
                </a:lnTo>
                <a:lnTo>
                  <a:pt x="144" y="1783"/>
                </a:lnTo>
                <a:lnTo>
                  <a:pt x="288" y="1735"/>
                </a:lnTo>
                <a:lnTo>
                  <a:pt x="384" y="1687"/>
                </a:lnTo>
                <a:lnTo>
                  <a:pt x="480" y="1879"/>
                </a:lnTo>
                <a:lnTo>
                  <a:pt x="582" y="1889"/>
                </a:lnTo>
                <a:lnTo>
                  <a:pt x="528" y="1735"/>
                </a:lnTo>
                <a:lnTo>
                  <a:pt x="528" y="1639"/>
                </a:lnTo>
                <a:lnTo>
                  <a:pt x="720" y="1687"/>
                </a:lnTo>
                <a:lnTo>
                  <a:pt x="816" y="1783"/>
                </a:lnTo>
                <a:lnTo>
                  <a:pt x="1008" y="1879"/>
                </a:lnTo>
                <a:lnTo>
                  <a:pt x="912" y="1735"/>
                </a:lnTo>
                <a:lnTo>
                  <a:pt x="864" y="1639"/>
                </a:lnTo>
                <a:lnTo>
                  <a:pt x="1008" y="1687"/>
                </a:lnTo>
                <a:lnTo>
                  <a:pt x="1215" y="1750"/>
                </a:lnTo>
                <a:lnTo>
                  <a:pt x="1135" y="1658"/>
                </a:lnTo>
                <a:lnTo>
                  <a:pt x="1020" y="1589"/>
                </a:lnTo>
                <a:lnTo>
                  <a:pt x="864" y="1495"/>
                </a:lnTo>
                <a:lnTo>
                  <a:pt x="864" y="1351"/>
                </a:lnTo>
                <a:lnTo>
                  <a:pt x="816" y="1015"/>
                </a:lnTo>
                <a:lnTo>
                  <a:pt x="816" y="727"/>
                </a:lnTo>
                <a:lnTo>
                  <a:pt x="912" y="487"/>
                </a:lnTo>
                <a:lnTo>
                  <a:pt x="1112" y="276"/>
                </a:lnTo>
                <a:lnTo>
                  <a:pt x="1331" y="299"/>
                </a:lnTo>
                <a:lnTo>
                  <a:pt x="1192" y="196"/>
                </a:lnTo>
                <a:lnTo>
                  <a:pt x="1227" y="103"/>
                </a:lnTo>
                <a:lnTo>
                  <a:pt x="1227" y="34"/>
                </a:lnTo>
                <a:lnTo>
                  <a:pt x="1146" y="138"/>
                </a:lnTo>
                <a:lnTo>
                  <a:pt x="1031" y="218"/>
                </a:lnTo>
                <a:lnTo>
                  <a:pt x="1008" y="295"/>
                </a:lnTo>
                <a:lnTo>
                  <a:pt x="927" y="184"/>
                </a:lnTo>
                <a:lnTo>
                  <a:pt x="912" y="55"/>
                </a:lnTo>
                <a:lnTo>
                  <a:pt x="816" y="55"/>
                </a:lnTo>
                <a:lnTo>
                  <a:pt x="812" y="241"/>
                </a:lnTo>
                <a:lnTo>
                  <a:pt x="720" y="343"/>
                </a:lnTo>
                <a:lnTo>
                  <a:pt x="593" y="264"/>
                </a:lnTo>
                <a:lnTo>
                  <a:pt x="524" y="115"/>
                </a:lnTo>
                <a:lnTo>
                  <a:pt x="524" y="0"/>
                </a:lnTo>
                <a:lnTo>
                  <a:pt x="397" y="0"/>
                </a:lnTo>
                <a:lnTo>
                  <a:pt x="386" y="161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8229600" y="3505200"/>
            <a:ext cx="228600" cy="1066800"/>
          </a:xfrm>
          <a:prstGeom prst="rect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66" name="AutoShape 26"/>
          <p:cNvSpPr>
            <a:spLocks noChangeArrowheads="1"/>
          </p:cNvSpPr>
          <p:nvPr/>
        </p:nvSpPr>
        <p:spPr bwMode="auto">
          <a:xfrm rot="-157448">
            <a:off x="8228013" y="2054225"/>
            <a:ext cx="533400" cy="1524000"/>
          </a:xfrm>
          <a:prstGeom prst="flowChartInputOutpu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67" name="Freeform 27"/>
          <p:cNvSpPr>
            <a:spLocks/>
          </p:cNvSpPr>
          <p:nvPr/>
        </p:nvSpPr>
        <p:spPr bwMode="auto">
          <a:xfrm>
            <a:off x="8027988" y="2047875"/>
            <a:ext cx="257175" cy="1536700"/>
          </a:xfrm>
          <a:custGeom>
            <a:avLst/>
            <a:gdLst>
              <a:gd name="T0" fmla="*/ 162 w 162"/>
              <a:gd name="T1" fmla="*/ 0 h 968"/>
              <a:gd name="T2" fmla="*/ 162 w 162"/>
              <a:gd name="T3" fmla="*/ 138 h 968"/>
              <a:gd name="T4" fmla="*/ 162 w 162"/>
              <a:gd name="T5" fmla="*/ 968 h 968"/>
              <a:gd name="T6" fmla="*/ 0 w 162"/>
              <a:gd name="T7" fmla="*/ 899 h 968"/>
              <a:gd name="T8" fmla="*/ 0 w 162"/>
              <a:gd name="T9" fmla="*/ 35 h 968"/>
              <a:gd name="T10" fmla="*/ 162 w 162"/>
              <a:gd name="T11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2" h="968">
                <a:moveTo>
                  <a:pt x="162" y="0"/>
                </a:moveTo>
                <a:cubicBezTo>
                  <a:pt x="162" y="46"/>
                  <a:pt x="162" y="92"/>
                  <a:pt x="162" y="138"/>
                </a:cubicBezTo>
                <a:lnTo>
                  <a:pt x="162" y="968"/>
                </a:lnTo>
                <a:lnTo>
                  <a:pt x="0" y="899"/>
                </a:lnTo>
                <a:lnTo>
                  <a:pt x="0" y="35"/>
                </a:lnTo>
                <a:lnTo>
                  <a:pt x="162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68" name="Oval 28"/>
          <p:cNvSpPr>
            <a:spLocks noChangeArrowheads="1"/>
          </p:cNvSpPr>
          <p:nvPr/>
        </p:nvSpPr>
        <p:spPr bwMode="auto">
          <a:xfrm>
            <a:off x="8343900" y="226695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69" name="Oval 29"/>
          <p:cNvSpPr>
            <a:spLocks noChangeArrowheads="1"/>
          </p:cNvSpPr>
          <p:nvPr/>
        </p:nvSpPr>
        <p:spPr bwMode="auto">
          <a:xfrm>
            <a:off x="8343900" y="268605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70" name="Oval 30"/>
          <p:cNvSpPr>
            <a:spLocks noChangeArrowheads="1"/>
          </p:cNvSpPr>
          <p:nvPr/>
        </p:nvSpPr>
        <p:spPr bwMode="auto">
          <a:xfrm>
            <a:off x="8343900" y="3143250"/>
            <a:ext cx="304800" cy="3048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71" name="Oval 31"/>
          <p:cNvSpPr>
            <a:spLocks noChangeArrowheads="1"/>
          </p:cNvSpPr>
          <p:nvPr/>
        </p:nvSpPr>
        <p:spPr bwMode="auto">
          <a:xfrm>
            <a:off x="8077200" y="2286000"/>
            <a:ext cx="1524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72" name="Oval 32"/>
          <p:cNvSpPr>
            <a:spLocks noChangeArrowheads="1"/>
          </p:cNvSpPr>
          <p:nvPr/>
        </p:nvSpPr>
        <p:spPr bwMode="auto">
          <a:xfrm>
            <a:off x="8077200" y="2667000"/>
            <a:ext cx="1524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73" name="Oval 33"/>
          <p:cNvSpPr>
            <a:spLocks noChangeArrowheads="1"/>
          </p:cNvSpPr>
          <p:nvPr/>
        </p:nvSpPr>
        <p:spPr bwMode="auto">
          <a:xfrm>
            <a:off x="8077200" y="3124200"/>
            <a:ext cx="152400" cy="3048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10274" name="Picture 34" descr="Flower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24105">
            <a:off x="4648200" y="2209800"/>
            <a:ext cx="108108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77" name="AutoShape 37"/>
          <p:cNvSpPr>
            <a:spLocks noChangeArrowheads="1"/>
          </p:cNvSpPr>
          <p:nvPr/>
        </p:nvSpPr>
        <p:spPr bwMode="auto">
          <a:xfrm rot="763477">
            <a:off x="990600" y="6097588"/>
            <a:ext cx="2741613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78" name="AutoShape 38"/>
          <p:cNvSpPr>
            <a:spLocks noChangeArrowheads="1"/>
          </p:cNvSpPr>
          <p:nvPr/>
        </p:nvSpPr>
        <p:spPr bwMode="auto">
          <a:xfrm rot="763477">
            <a:off x="228600" y="6400800"/>
            <a:ext cx="2741613" cy="227013"/>
          </a:xfrm>
          <a:prstGeom prst="parallelogram">
            <a:avLst>
              <a:gd name="adj" fmla="val 17181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10280" name="Picture 40" descr="Untitled2-1 copy"/>
          <p:cNvPicPr>
            <a:picLocks noChangeAspect="1" noChangeArrowheads="1"/>
          </p:cNvPicPr>
          <p:nvPr/>
        </p:nvPicPr>
        <p:blipFill>
          <a:blip r:embed="rId4" cstate="print">
            <a:lum bright="-24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04800"/>
            <a:ext cx="4114800" cy="304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2" name="s3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9200" y="5410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1326983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40" fill="hold"/>
                                        <p:tgtEl>
                                          <p:spTgt spid="102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2.59259E-6 L 0.45833 0.14445 " pathEditMode="relative" ptsTypes="AA">
                                      <p:cBhvr>
                                        <p:cTn id="8" dur="50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path" presetSubtype="0" repeatCount="200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44166 0.1338 C 0.44305 0.1338 0.44479 0.1338 0.44618 0.1338 C 0.45312 0.1338 0.45833 0.13843 0.45833 0.14445 C 0.45833 0.15093 0.45312 0.15649 0.44618 0.15649 C 0.44479 0.15649 0.44305 0.15556 0.44166 0.1551 C 0.44652 0.15348 0.44965 0.14931 0.44965 0.14445 C 0.44965 0.13982 0.44652 0.13565 0.44166 0.1338 Z " pathEditMode="relative" rAng="0" ptsTypes="fffffff">
                                      <p:cBhvr>
                                        <p:cTn id="10" dur="20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8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inature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7900" y="1981200"/>
            <a:ext cx="9525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Freeform 4"/>
          <p:cNvSpPr>
            <a:spLocks/>
          </p:cNvSpPr>
          <p:nvPr/>
        </p:nvSpPr>
        <p:spPr bwMode="auto">
          <a:xfrm>
            <a:off x="-19050" y="-19050"/>
            <a:ext cx="9163050" cy="2000250"/>
          </a:xfrm>
          <a:custGeom>
            <a:avLst/>
            <a:gdLst>
              <a:gd name="T0" fmla="*/ 12 w 5772"/>
              <a:gd name="T1" fmla="*/ 192 h 1260"/>
              <a:gd name="T2" fmla="*/ 72 w 5772"/>
              <a:gd name="T3" fmla="*/ 252 h 1260"/>
              <a:gd name="T4" fmla="*/ 108 w 5772"/>
              <a:gd name="T5" fmla="*/ 276 h 1260"/>
              <a:gd name="T6" fmla="*/ 168 w 5772"/>
              <a:gd name="T7" fmla="*/ 276 h 1260"/>
              <a:gd name="T8" fmla="*/ 1116 w 5772"/>
              <a:gd name="T9" fmla="*/ 540 h 1260"/>
              <a:gd name="T10" fmla="*/ 2652 w 5772"/>
              <a:gd name="T11" fmla="*/ 732 h 1260"/>
              <a:gd name="T12" fmla="*/ 3948 w 5772"/>
              <a:gd name="T13" fmla="*/ 972 h 1260"/>
              <a:gd name="T14" fmla="*/ 5244 w 5772"/>
              <a:gd name="T15" fmla="*/ 1212 h 1260"/>
              <a:gd name="T16" fmla="*/ 5772 w 5772"/>
              <a:gd name="T17" fmla="*/ 1260 h 1260"/>
              <a:gd name="T18" fmla="*/ 5772 w 5772"/>
              <a:gd name="T19" fmla="*/ 12 h 1260"/>
              <a:gd name="T20" fmla="*/ 0 w 5772"/>
              <a:gd name="T21" fmla="*/ 0 h 1260"/>
              <a:gd name="T22" fmla="*/ 12 w 5772"/>
              <a:gd name="T23" fmla="*/ 192 h 1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772" h="1260">
                <a:moveTo>
                  <a:pt x="12" y="192"/>
                </a:moveTo>
                <a:cubicBezTo>
                  <a:pt x="27" y="196"/>
                  <a:pt x="55" y="243"/>
                  <a:pt x="72" y="252"/>
                </a:cubicBezTo>
                <a:cubicBezTo>
                  <a:pt x="85" y="258"/>
                  <a:pt x="94" y="273"/>
                  <a:pt x="108" y="276"/>
                </a:cubicBezTo>
                <a:cubicBezTo>
                  <a:pt x="127" y="281"/>
                  <a:pt x="148" y="276"/>
                  <a:pt x="168" y="276"/>
                </a:cubicBezTo>
                <a:lnTo>
                  <a:pt x="1116" y="540"/>
                </a:lnTo>
                <a:lnTo>
                  <a:pt x="2652" y="732"/>
                </a:lnTo>
                <a:lnTo>
                  <a:pt x="3948" y="972"/>
                </a:lnTo>
                <a:lnTo>
                  <a:pt x="5244" y="1212"/>
                </a:lnTo>
                <a:lnTo>
                  <a:pt x="5772" y="1260"/>
                </a:lnTo>
                <a:lnTo>
                  <a:pt x="5772" y="12"/>
                </a:lnTo>
                <a:lnTo>
                  <a:pt x="0" y="0"/>
                </a:lnTo>
                <a:lnTo>
                  <a:pt x="12" y="192"/>
                </a:lnTo>
                <a:close/>
              </a:path>
            </a:pathLst>
          </a:cu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5943600" y="76200"/>
            <a:ext cx="1981200" cy="685800"/>
          </a:xfrm>
          <a:prstGeom prst="cloudCallout">
            <a:avLst>
              <a:gd name="adj1" fmla="val -22116"/>
              <a:gd name="adj2" fmla="val 16667"/>
            </a:avLst>
          </a:prstGeom>
          <a:solidFill>
            <a:srgbClr val="99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vi-VN">
              <a:latin typeface="Arial" charset="0"/>
            </a:endParaRPr>
          </a:p>
        </p:txBody>
      </p:sp>
      <p:pic>
        <p:nvPicPr>
          <p:cNvPr id="9222" name="Picture 6" descr="Flow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676400"/>
            <a:ext cx="6096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Flowers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5775" y="1447800"/>
            <a:ext cx="91122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Flower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606550"/>
            <a:ext cx="838200" cy="144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Flower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133600"/>
            <a:ext cx="922338" cy="118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Flowers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362200"/>
            <a:ext cx="79692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227" name="Freeform 11"/>
          <p:cNvSpPr>
            <a:spLocks/>
          </p:cNvSpPr>
          <p:nvPr/>
        </p:nvSpPr>
        <p:spPr bwMode="auto">
          <a:xfrm>
            <a:off x="-19050" y="2362200"/>
            <a:ext cx="9163050" cy="4495800"/>
          </a:xfrm>
          <a:custGeom>
            <a:avLst/>
            <a:gdLst>
              <a:gd name="T0" fmla="*/ 0 w 5772"/>
              <a:gd name="T1" fmla="*/ 0 h 2304"/>
              <a:gd name="T2" fmla="*/ 81 w 5772"/>
              <a:gd name="T3" fmla="*/ 23 h 2304"/>
              <a:gd name="T4" fmla="*/ 5772 w 5772"/>
              <a:gd name="T5" fmla="*/ 1104 h 2304"/>
              <a:gd name="T6" fmla="*/ 5772 w 5772"/>
              <a:gd name="T7" fmla="*/ 2304 h 2304"/>
              <a:gd name="T8" fmla="*/ 12 w 5772"/>
              <a:gd name="T9" fmla="*/ 2304 h 2304"/>
              <a:gd name="T10" fmla="*/ 0 w 5772"/>
              <a:gd name="T11" fmla="*/ 0 h 2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72" h="2304">
                <a:moveTo>
                  <a:pt x="0" y="0"/>
                </a:moveTo>
                <a:cubicBezTo>
                  <a:pt x="73" y="24"/>
                  <a:pt x="45" y="23"/>
                  <a:pt x="81" y="23"/>
                </a:cubicBezTo>
                <a:lnTo>
                  <a:pt x="5772" y="1104"/>
                </a:lnTo>
                <a:lnTo>
                  <a:pt x="5772" y="2304"/>
                </a:lnTo>
                <a:lnTo>
                  <a:pt x="12" y="2304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0" y="2362200"/>
            <a:ext cx="9144000" cy="2133600"/>
          </a:xfrm>
          <a:prstGeom prst="line">
            <a:avLst/>
          </a:prstGeom>
          <a:noFill/>
          <a:ln w="254000" cmpd="dbl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9229" name="Group 13"/>
          <p:cNvGrpSpPr>
            <a:grpSpLocks/>
          </p:cNvGrpSpPr>
          <p:nvPr/>
        </p:nvGrpSpPr>
        <p:grpSpPr bwMode="auto">
          <a:xfrm>
            <a:off x="3200400" y="0"/>
            <a:ext cx="2133600" cy="2819400"/>
            <a:chOff x="4608" y="0"/>
            <a:chExt cx="1104" cy="1776"/>
          </a:xfrm>
        </p:grpSpPr>
        <p:sp>
          <p:nvSpPr>
            <p:cNvPr id="9230" name="AutoShape 14"/>
            <p:cNvSpPr>
              <a:spLocks noChangeArrowheads="1"/>
            </p:cNvSpPr>
            <p:nvPr/>
          </p:nvSpPr>
          <p:spPr bwMode="auto">
            <a:xfrm rot="37564702">
              <a:off x="4572" y="36"/>
              <a:ext cx="1175" cy="1104"/>
            </a:xfrm>
            <a:prstGeom prst="cloudCallout">
              <a:avLst>
                <a:gd name="adj1" fmla="val -14944"/>
                <a:gd name="adj2" fmla="val 29898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/>
              <a:endParaRPr lang="vi-VN">
                <a:latin typeface="Arial" charset="0"/>
              </a:endParaRPr>
            </a:p>
          </p:txBody>
        </p:sp>
        <p:sp>
          <p:nvSpPr>
            <p:cNvPr id="9231" name="Freeform 15"/>
            <p:cNvSpPr>
              <a:spLocks/>
            </p:cNvSpPr>
            <p:nvPr/>
          </p:nvSpPr>
          <p:spPr bwMode="auto">
            <a:xfrm>
              <a:off x="4656" y="624"/>
              <a:ext cx="1008" cy="1152"/>
            </a:xfrm>
            <a:custGeom>
              <a:avLst/>
              <a:gdLst>
                <a:gd name="T0" fmla="*/ 386 w 1331"/>
                <a:gd name="T1" fmla="*/ 161 h 1889"/>
                <a:gd name="T2" fmla="*/ 397 w 1331"/>
                <a:gd name="T3" fmla="*/ 276 h 1889"/>
                <a:gd name="T4" fmla="*/ 513 w 1331"/>
                <a:gd name="T5" fmla="*/ 472 h 1889"/>
                <a:gd name="T6" fmla="*/ 547 w 1331"/>
                <a:gd name="T7" fmla="*/ 863 h 1889"/>
                <a:gd name="T8" fmla="*/ 478 w 1331"/>
                <a:gd name="T9" fmla="*/ 1186 h 1889"/>
                <a:gd name="T10" fmla="*/ 317 w 1331"/>
                <a:gd name="T11" fmla="*/ 1497 h 1889"/>
                <a:gd name="T12" fmla="*/ 202 w 1331"/>
                <a:gd name="T13" fmla="*/ 1635 h 1889"/>
                <a:gd name="T14" fmla="*/ 96 w 1331"/>
                <a:gd name="T15" fmla="*/ 1687 h 1889"/>
                <a:gd name="T16" fmla="*/ 0 w 1331"/>
                <a:gd name="T17" fmla="*/ 1735 h 1889"/>
                <a:gd name="T18" fmla="*/ 144 w 1331"/>
                <a:gd name="T19" fmla="*/ 1783 h 1889"/>
                <a:gd name="T20" fmla="*/ 288 w 1331"/>
                <a:gd name="T21" fmla="*/ 1735 h 1889"/>
                <a:gd name="T22" fmla="*/ 384 w 1331"/>
                <a:gd name="T23" fmla="*/ 1687 h 1889"/>
                <a:gd name="T24" fmla="*/ 480 w 1331"/>
                <a:gd name="T25" fmla="*/ 1879 h 1889"/>
                <a:gd name="T26" fmla="*/ 582 w 1331"/>
                <a:gd name="T27" fmla="*/ 1889 h 1889"/>
                <a:gd name="T28" fmla="*/ 528 w 1331"/>
                <a:gd name="T29" fmla="*/ 1735 h 1889"/>
                <a:gd name="T30" fmla="*/ 528 w 1331"/>
                <a:gd name="T31" fmla="*/ 1639 h 1889"/>
                <a:gd name="T32" fmla="*/ 720 w 1331"/>
                <a:gd name="T33" fmla="*/ 1687 h 1889"/>
                <a:gd name="T34" fmla="*/ 816 w 1331"/>
                <a:gd name="T35" fmla="*/ 1783 h 1889"/>
                <a:gd name="T36" fmla="*/ 1008 w 1331"/>
                <a:gd name="T37" fmla="*/ 1879 h 1889"/>
                <a:gd name="T38" fmla="*/ 912 w 1331"/>
                <a:gd name="T39" fmla="*/ 1735 h 1889"/>
                <a:gd name="T40" fmla="*/ 864 w 1331"/>
                <a:gd name="T41" fmla="*/ 1639 h 1889"/>
                <a:gd name="T42" fmla="*/ 1008 w 1331"/>
                <a:gd name="T43" fmla="*/ 1687 h 1889"/>
                <a:gd name="T44" fmla="*/ 1215 w 1331"/>
                <a:gd name="T45" fmla="*/ 1750 h 1889"/>
                <a:gd name="T46" fmla="*/ 1135 w 1331"/>
                <a:gd name="T47" fmla="*/ 1658 h 1889"/>
                <a:gd name="T48" fmla="*/ 1020 w 1331"/>
                <a:gd name="T49" fmla="*/ 1589 h 1889"/>
                <a:gd name="T50" fmla="*/ 864 w 1331"/>
                <a:gd name="T51" fmla="*/ 1495 h 1889"/>
                <a:gd name="T52" fmla="*/ 864 w 1331"/>
                <a:gd name="T53" fmla="*/ 1351 h 1889"/>
                <a:gd name="T54" fmla="*/ 816 w 1331"/>
                <a:gd name="T55" fmla="*/ 1015 h 1889"/>
                <a:gd name="T56" fmla="*/ 816 w 1331"/>
                <a:gd name="T57" fmla="*/ 727 h 1889"/>
                <a:gd name="T58" fmla="*/ 912 w 1331"/>
                <a:gd name="T59" fmla="*/ 487 h 1889"/>
                <a:gd name="T60" fmla="*/ 1112 w 1331"/>
                <a:gd name="T61" fmla="*/ 276 h 1889"/>
                <a:gd name="T62" fmla="*/ 1331 w 1331"/>
                <a:gd name="T63" fmla="*/ 299 h 1889"/>
                <a:gd name="T64" fmla="*/ 1192 w 1331"/>
                <a:gd name="T65" fmla="*/ 196 h 1889"/>
                <a:gd name="T66" fmla="*/ 1227 w 1331"/>
                <a:gd name="T67" fmla="*/ 103 h 1889"/>
                <a:gd name="T68" fmla="*/ 1227 w 1331"/>
                <a:gd name="T69" fmla="*/ 34 h 1889"/>
                <a:gd name="T70" fmla="*/ 1146 w 1331"/>
                <a:gd name="T71" fmla="*/ 138 h 1889"/>
                <a:gd name="T72" fmla="*/ 1031 w 1331"/>
                <a:gd name="T73" fmla="*/ 218 h 1889"/>
                <a:gd name="T74" fmla="*/ 1008 w 1331"/>
                <a:gd name="T75" fmla="*/ 295 h 1889"/>
                <a:gd name="T76" fmla="*/ 927 w 1331"/>
                <a:gd name="T77" fmla="*/ 184 h 1889"/>
                <a:gd name="T78" fmla="*/ 912 w 1331"/>
                <a:gd name="T79" fmla="*/ 55 h 1889"/>
                <a:gd name="T80" fmla="*/ 816 w 1331"/>
                <a:gd name="T81" fmla="*/ 55 h 1889"/>
                <a:gd name="T82" fmla="*/ 812 w 1331"/>
                <a:gd name="T83" fmla="*/ 241 h 1889"/>
                <a:gd name="T84" fmla="*/ 720 w 1331"/>
                <a:gd name="T85" fmla="*/ 343 h 1889"/>
                <a:gd name="T86" fmla="*/ 593 w 1331"/>
                <a:gd name="T87" fmla="*/ 264 h 1889"/>
                <a:gd name="T88" fmla="*/ 524 w 1331"/>
                <a:gd name="T89" fmla="*/ 115 h 1889"/>
                <a:gd name="T90" fmla="*/ 524 w 1331"/>
                <a:gd name="T91" fmla="*/ 0 h 1889"/>
                <a:gd name="T92" fmla="*/ 397 w 1331"/>
                <a:gd name="T93" fmla="*/ 0 h 1889"/>
                <a:gd name="T94" fmla="*/ 386 w 1331"/>
                <a:gd name="T95" fmla="*/ 161 h 1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31" h="1889">
                  <a:moveTo>
                    <a:pt x="386" y="161"/>
                  </a:moveTo>
                  <a:cubicBezTo>
                    <a:pt x="402" y="229"/>
                    <a:pt x="397" y="191"/>
                    <a:pt x="397" y="276"/>
                  </a:cubicBezTo>
                  <a:lnTo>
                    <a:pt x="513" y="472"/>
                  </a:lnTo>
                  <a:lnTo>
                    <a:pt x="547" y="863"/>
                  </a:lnTo>
                  <a:lnTo>
                    <a:pt x="478" y="1186"/>
                  </a:lnTo>
                  <a:lnTo>
                    <a:pt x="317" y="1497"/>
                  </a:lnTo>
                  <a:lnTo>
                    <a:pt x="202" y="1635"/>
                  </a:lnTo>
                  <a:lnTo>
                    <a:pt x="96" y="1687"/>
                  </a:lnTo>
                  <a:lnTo>
                    <a:pt x="0" y="1735"/>
                  </a:lnTo>
                  <a:lnTo>
                    <a:pt x="144" y="1783"/>
                  </a:lnTo>
                  <a:lnTo>
                    <a:pt x="288" y="1735"/>
                  </a:lnTo>
                  <a:lnTo>
                    <a:pt x="384" y="1687"/>
                  </a:lnTo>
                  <a:lnTo>
                    <a:pt x="480" y="1879"/>
                  </a:lnTo>
                  <a:lnTo>
                    <a:pt x="582" y="1889"/>
                  </a:lnTo>
                  <a:lnTo>
                    <a:pt x="528" y="1735"/>
                  </a:lnTo>
                  <a:lnTo>
                    <a:pt x="528" y="1639"/>
                  </a:lnTo>
                  <a:lnTo>
                    <a:pt x="720" y="1687"/>
                  </a:lnTo>
                  <a:lnTo>
                    <a:pt x="816" y="1783"/>
                  </a:lnTo>
                  <a:lnTo>
                    <a:pt x="1008" y="1879"/>
                  </a:lnTo>
                  <a:lnTo>
                    <a:pt x="912" y="1735"/>
                  </a:lnTo>
                  <a:lnTo>
                    <a:pt x="864" y="1639"/>
                  </a:lnTo>
                  <a:lnTo>
                    <a:pt x="1008" y="1687"/>
                  </a:lnTo>
                  <a:lnTo>
                    <a:pt x="1215" y="1750"/>
                  </a:lnTo>
                  <a:lnTo>
                    <a:pt x="1135" y="1658"/>
                  </a:lnTo>
                  <a:lnTo>
                    <a:pt x="1020" y="1589"/>
                  </a:lnTo>
                  <a:lnTo>
                    <a:pt x="864" y="1495"/>
                  </a:lnTo>
                  <a:lnTo>
                    <a:pt x="864" y="1351"/>
                  </a:lnTo>
                  <a:lnTo>
                    <a:pt x="816" y="1015"/>
                  </a:lnTo>
                  <a:lnTo>
                    <a:pt x="816" y="727"/>
                  </a:lnTo>
                  <a:lnTo>
                    <a:pt x="912" y="487"/>
                  </a:lnTo>
                  <a:lnTo>
                    <a:pt x="1112" y="276"/>
                  </a:lnTo>
                  <a:lnTo>
                    <a:pt x="1331" y="299"/>
                  </a:lnTo>
                  <a:lnTo>
                    <a:pt x="1192" y="196"/>
                  </a:lnTo>
                  <a:lnTo>
                    <a:pt x="1227" y="103"/>
                  </a:lnTo>
                  <a:lnTo>
                    <a:pt x="1227" y="34"/>
                  </a:lnTo>
                  <a:lnTo>
                    <a:pt x="1146" y="138"/>
                  </a:lnTo>
                  <a:lnTo>
                    <a:pt x="1031" y="218"/>
                  </a:lnTo>
                  <a:lnTo>
                    <a:pt x="1008" y="295"/>
                  </a:lnTo>
                  <a:lnTo>
                    <a:pt x="927" y="184"/>
                  </a:lnTo>
                  <a:lnTo>
                    <a:pt x="912" y="55"/>
                  </a:lnTo>
                  <a:lnTo>
                    <a:pt x="816" y="55"/>
                  </a:lnTo>
                  <a:lnTo>
                    <a:pt x="812" y="241"/>
                  </a:lnTo>
                  <a:lnTo>
                    <a:pt x="720" y="343"/>
                  </a:lnTo>
                  <a:lnTo>
                    <a:pt x="593" y="264"/>
                  </a:lnTo>
                  <a:lnTo>
                    <a:pt x="524" y="115"/>
                  </a:lnTo>
                  <a:lnTo>
                    <a:pt x="524" y="0"/>
                  </a:lnTo>
                  <a:lnTo>
                    <a:pt x="397" y="0"/>
                  </a:lnTo>
                  <a:lnTo>
                    <a:pt x="386" y="161"/>
                  </a:lnTo>
                  <a:close/>
                </a:path>
              </a:pathLst>
            </a:cu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9232" name="Freeform 16"/>
          <p:cNvSpPr>
            <a:spLocks/>
          </p:cNvSpPr>
          <p:nvPr/>
        </p:nvSpPr>
        <p:spPr bwMode="auto">
          <a:xfrm>
            <a:off x="-19050" y="4343400"/>
            <a:ext cx="4819650" cy="2514600"/>
          </a:xfrm>
          <a:custGeom>
            <a:avLst/>
            <a:gdLst>
              <a:gd name="T0" fmla="*/ 0 w 3036"/>
              <a:gd name="T1" fmla="*/ 0 h 1152"/>
              <a:gd name="T2" fmla="*/ 93 w 3036"/>
              <a:gd name="T3" fmla="*/ 35 h 1152"/>
              <a:gd name="T4" fmla="*/ 2844 w 3036"/>
              <a:gd name="T5" fmla="*/ 672 h 1152"/>
              <a:gd name="T6" fmla="*/ 2988 w 3036"/>
              <a:gd name="T7" fmla="*/ 768 h 1152"/>
              <a:gd name="T8" fmla="*/ 3036 w 3036"/>
              <a:gd name="T9" fmla="*/ 864 h 1152"/>
              <a:gd name="T10" fmla="*/ 3036 w 3036"/>
              <a:gd name="T11" fmla="*/ 1008 h 1152"/>
              <a:gd name="T12" fmla="*/ 2892 w 3036"/>
              <a:gd name="T13" fmla="*/ 1152 h 1152"/>
              <a:gd name="T14" fmla="*/ 12 w 3036"/>
              <a:gd name="T15" fmla="*/ 1152 h 1152"/>
              <a:gd name="T16" fmla="*/ 0 w 3036"/>
              <a:gd name="T17" fmla="*/ 0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36" h="1152">
                <a:moveTo>
                  <a:pt x="0" y="0"/>
                </a:moveTo>
                <a:cubicBezTo>
                  <a:pt x="78" y="26"/>
                  <a:pt x="48" y="12"/>
                  <a:pt x="93" y="35"/>
                </a:cubicBezTo>
                <a:lnTo>
                  <a:pt x="2844" y="672"/>
                </a:lnTo>
                <a:lnTo>
                  <a:pt x="2988" y="768"/>
                </a:lnTo>
                <a:lnTo>
                  <a:pt x="3036" y="864"/>
                </a:lnTo>
                <a:lnTo>
                  <a:pt x="3036" y="1008"/>
                </a:lnTo>
                <a:lnTo>
                  <a:pt x="2892" y="1152"/>
                </a:lnTo>
                <a:lnTo>
                  <a:pt x="12" y="1152"/>
                </a:lnTo>
                <a:lnTo>
                  <a:pt x="0" y="0"/>
                </a:lnTo>
                <a:close/>
              </a:path>
            </a:pathLst>
          </a:custGeom>
          <a:solidFill>
            <a:srgbClr val="FFCCFF"/>
          </a:solidFill>
          <a:ln w="57150" cmpd="sng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33" name="Freeform 17"/>
          <p:cNvSpPr>
            <a:spLocks/>
          </p:cNvSpPr>
          <p:nvPr/>
        </p:nvSpPr>
        <p:spPr bwMode="auto">
          <a:xfrm>
            <a:off x="-36513" y="838200"/>
            <a:ext cx="1427163" cy="2270125"/>
          </a:xfrm>
          <a:custGeom>
            <a:avLst/>
            <a:gdLst>
              <a:gd name="T0" fmla="*/ 0 w 899"/>
              <a:gd name="T1" fmla="*/ 1405 h 1430"/>
              <a:gd name="T2" fmla="*/ 127 w 899"/>
              <a:gd name="T3" fmla="*/ 1417 h 1430"/>
              <a:gd name="T4" fmla="*/ 311 w 899"/>
              <a:gd name="T5" fmla="*/ 1313 h 1430"/>
              <a:gd name="T6" fmla="*/ 455 w 899"/>
              <a:gd name="T7" fmla="*/ 1430 h 1430"/>
              <a:gd name="T8" fmla="*/ 647 w 899"/>
              <a:gd name="T9" fmla="*/ 1430 h 1430"/>
              <a:gd name="T10" fmla="*/ 791 w 899"/>
              <a:gd name="T11" fmla="*/ 1286 h 1430"/>
              <a:gd name="T12" fmla="*/ 818 w 899"/>
              <a:gd name="T13" fmla="*/ 1106 h 1430"/>
              <a:gd name="T14" fmla="*/ 743 w 899"/>
              <a:gd name="T15" fmla="*/ 950 h 1430"/>
              <a:gd name="T16" fmla="*/ 714 w 899"/>
              <a:gd name="T17" fmla="*/ 818 h 1430"/>
              <a:gd name="T18" fmla="*/ 691 w 899"/>
              <a:gd name="T19" fmla="*/ 656 h 1430"/>
              <a:gd name="T20" fmla="*/ 743 w 899"/>
              <a:gd name="T21" fmla="*/ 566 h 1430"/>
              <a:gd name="T22" fmla="*/ 887 w 899"/>
              <a:gd name="T23" fmla="*/ 518 h 1430"/>
              <a:gd name="T24" fmla="*/ 899 w 899"/>
              <a:gd name="T25" fmla="*/ 414 h 1430"/>
              <a:gd name="T26" fmla="*/ 887 w 899"/>
              <a:gd name="T27" fmla="*/ 326 h 1430"/>
              <a:gd name="T28" fmla="*/ 737 w 899"/>
              <a:gd name="T29" fmla="*/ 230 h 1430"/>
              <a:gd name="T30" fmla="*/ 622 w 899"/>
              <a:gd name="T31" fmla="*/ 138 h 1430"/>
              <a:gd name="T32" fmla="*/ 455 w 899"/>
              <a:gd name="T33" fmla="*/ 134 h 1430"/>
              <a:gd name="T34" fmla="*/ 357 w 899"/>
              <a:gd name="T35" fmla="*/ 57 h 1430"/>
              <a:gd name="T36" fmla="*/ 242 w 899"/>
              <a:gd name="T37" fmla="*/ 46 h 1430"/>
              <a:gd name="T38" fmla="*/ 104 w 899"/>
              <a:gd name="T39" fmla="*/ 0 h 1430"/>
              <a:gd name="T40" fmla="*/ 23 w 899"/>
              <a:gd name="T41" fmla="*/ 38 h 1430"/>
              <a:gd name="T42" fmla="*/ 0 w 899"/>
              <a:gd name="T43" fmla="*/ 1405 h 1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99" h="1430">
                <a:moveTo>
                  <a:pt x="0" y="1405"/>
                </a:moveTo>
                <a:cubicBezTo>
                  <a:pt x="112" y="1418"/>
                  <a:pt x="69" y="1417"/>
                  <a:pt x="127" y="1417"/>
                </a:cubicBezTo>
                <a:lnTo>
                  <a:pt x="311" y="1313"/>
                </a:lnTo>
                <a:lnTo>
                  <a:pt x="455" y="1430"/>
                </a:lnTo>
                <a:lnTo>
                  <a:pt x="647" y="1430"/>
                </a:lnTo>
                <a:lnTo>
                  <a:pt x="791" y="1286"/>
                </a:lnTo>
                <a:lnTo>
                  <a:pt x="818" y="1106"/>
                </a:lnTo>
                <a:lnTo>
                  <a:pt x="743" y="950"/>
                </a:lnTo>
                <a:lnTo>
                  <a:pt x="714" y="818"/>
                </a:lnTo>
                <a:lnTo>
                  <a:pt x="691" y="656"/>
                </a:lnTo>
                <a:lnTo>
                  <a:pt x="743" y="566"/>
                </a:lnTo>
                <a:lnTo>
                  <a:pt x="887" y="518"/>
                </a:lnTo>
                <a:lnTo>
                  <a:pt x="899" y="414"/>
                </a:lnTo>
                <a:lnTo>
                  <a:pt x="887" y="326"/>
                </a:lnTo>
                <a:lnTo>
                  <a:pt x="737" y="230"/>
                </a:lnTo>
                <a:lnTo>
                  <a:pt x="622" y="138"/>
                </a:lnTo>
                <a:lnTo>
                  <a:pt x="455" y="134"/>
                </a:lnTo>
                <a:lnTo>
                  <a:pt x="357" y="57"/>
                </a:lnTo>
                <a:lnTo>
                  <a:pt x="242" y="46"/>
                </a:lnTo>
                <a:lnTo>
                  <a:pt x="104" y="0"/>
                </a:lnTo>
                <a:lnTo>
                  <a:pt x="23" y="38"/>
                </a:lnTo>
                <a:lnTo>
                  <a:pt x="0" y="1405"/>
                </a:lnTo>
                <a:close/>
              </a:path>
            </a:pathLst>
          </a:cu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34" name="Freeform 18"/>
          <p:cNvSpPr>
            <a:spLocks/>
          </p:cNvSpPr>
          <p:nvPr/>
        </p:nvSpPr>
        <p:spPr bwMode="auto">
          <a:xfrm>
            <a:off x="19050" y="4495800"/>
            <a:ext cx="4667250" cy="2362200"/>
          </a:xfrm>
          <a:custGeom>
            <a:avLst/>
            <a:gdLst>
              <a:gd name="T0" fmla="*/ 0 w 3036"/>
              <a:gd name="T1" fmla="*/ 0 h 1152"/>
              <a:gd name="T2" fmla="*/ 93 w 3036"/>
              <a:gd name="T3" fmla="*/ 35 h 1152"/>
              <a:gd name="T4" fmla="*/ 2844 w 3036"/>
              <a:gd name="T5" fmla="*/ 672 h 1152"/>
              <a:gd name="T6" fmla="*/ 2988 w 3036"/>
              <a:gd name="T7" fmla="*/ 768 h 1152"/>
              <a:gd name="T8" fmla="*/ 3036 w 3036"/>
              <a:gd name="T9" fmla="*/ 864 h 1152"/>
              <a:gd name="T10" fmla="*/ 3036 w 3036"/>
              <a:gd name="T11" fmla="*/ 1008 h 1152"/>
              <a:gd name="T12" fmla="*/ 2892 w 3036"/>
              <a:gd name="T13" fmla="*/ 1152 h 1152"/>
              <a:gd name="T14" fmla="*/ 12 w 3036"/>
              <a:gd name="T15" fmla="*/ 1152 h 1152"/>
              <a:gd name="T16" fmla="*/ 0 w 3036"/>
              <a:gd name="T17" fmla="*/ 0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36" h="1152">
                <a:moveTo>
                  <a:pt x="0" y="0"/>
                </a:moveTo>
                <a:cubicBezTo>
                  <a:pt x="78" y="26"/>
                  <a:pt x="48" y="12"/>
                  <a:pt x="93" y="35"/>
                </a:cubicBezTo>
                <a:lnTo>
                  <a:pt x="2844" y="672"/>
                </a:lnTo>
                <a:lnTo>
                  <a:pt x="2988" y="768"/>
                </a:lnTo>
                <a:lnTo>
                  <a:pt x="3036" y="864"/>
                </a:lnTo>
                <a:lnTo>
                  <a:pt x="3036" y="1008"/>
                </a:lnTo>
                <a:lnTo>
                  <a:pt x="2892" y="1152"/>
                </a:lnTo>
                <a:lnTo>
                  <a:pt x="12" y="1152"/>
                </a:lnTo>
                <a:lnTo>
                  <a:pt x="0" y="0"/>
                </a:lnTo>
                <a:close/>
              </a:path>
            </a:pathLst>
          </a:custGeom>
          <a:solidFill>
            <a:srgbClr val="66FFCC"/>
          </a:solidFill>
          <a:ln w="57150" cmpd="sng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35" name="Freeform 19"/>
          <p:cNvSpPr>
            <a:spLocks/>
          </p:cNvSpPr>
          <p:nvPr/>
        </p:nvSpPr>
        <p:spPr bwMode="auto">
          <a:xfrm>
            <a:off x="0" y="2133600"/>
            <a:ext cx="760413" cy="3048000"/>
          </a:xfrm>
          <a:custGeom>
            <a:avLst/>
            <a:gdLst>
              <a:gd name="T0" fmla="*/ 72 w 479"/>
              <a:gd name="T1" fmla="*/ 172 h 1669"/>
              <a:gd name="T2" fmla="*/ 60 w 479"/>
              <a:gd name="T3" fmla="*/ 253 h 1669"/>
              <a:gd name="T4" fmla="*/ 66 w 479"/>
              <a:gd name="T5" fmla="*/ 444 h 1669"/>
              <a:gd name="T6" fmla="*/ 83 w 479"/>
              <a:gd name="T7" fmla="*/ 782 h 1669"/>
              <a:gd name="T8" fmla="*/ 48 w 479"/>
              <a:gd name="T9" fmla="*/ 1061 h 1669"/>
              <a:gd name="T10" fmla="*/ 37 w 479"/>
              <a:gd name="T11" fmla="*/ 1347 h 1669"/>
              <a:gd name="T12" fmla="*/ 3 w 479"/>
              <a:gd name="T13" fmla="*/ 1463 h 1669"/>
              <a:gd name="T14" fmla="*/ 3 w 479"/>
              <a:gd name="T15" fmla="*/ 1520 h 1669"/>
              <a:gd name="T16" fmla="*/ 14 w 479"/>
              <a:gd name="T17" fmla="*/ 1555 h 1669"/>
              <a:gd name="T18" fmla="*/ 14 w 479"/>
              <a:gd name="T19" fmla="*/ 1601 h 1669"/>
              <a:gd name="T20" fmla="*/ 0 w 479"/>
              <a:gd name="T21" fmla="*/ 1535 h 1669"/>
              <a:gd name="T22" fmla="*/ 1 w 479"/>
              <a:gd name="T23" fmla="*/ 1494 h 1669"/>
              <a:gd name="T24" fmla="*/ 49 w 479"/>
              <a:gd name="T25" fmla="*/ 1660 h 1669"/>
              <a:gd name="T26" fmla="*/ 101 w 479"/>
              <a:gd name="T27" fmla="*/ 1669 h 1669"/>
              <a:gd name="T28" fmla="*/ 74 w 479"/>
              <a:gd name="T29" fmla="*/ 1536 h 1669"/>
              <a:gd name="T30" fmla="*/ 74 w 479"/>
              <a:gd name="T31" fmla="*/ 1453 h 1669"/>
              <a:gd name="T32" fmla="*/ 171 w 479"/>
              <a:gd name="T33" fmla="*/ 1494 h 1669"/>
              <a:gd name="T34" fmla="*/ 219 w 479"/>
              <a:gd name="T35" fmla="*/ 1577 h 1669"/>
              <a:gd name="T36" fmla="*/ 316 w 479"/>
              <a:gd name="T37" fmla="*/ 1660 h 1669"/>
              <a:gd name="T38" fmla="*/ 267 w 479"/>
              <a:gd name="T39" fmla="*/ 1536 h 1669"/>
              <a:gd name="T40" fmla="*/ 243 w 479"/>
              <a:gd name="T41" fmla="*/ 1453 h 1669"/>
              <a:gd name="T42" fmla="*/ 316 w 479"/>
              <a:gd name="T43" fmla="*/ 1494 h 1669"/>
              <a:gd name="T44" fmla="*/ 420 w 479"/>
              <a:gd name="T45" fmla="*/ 1549 h 1669"/>
              <a:gd name="T46" fmla="*/ 380 w 479"/>
              <a:gd name="T47" fmla="*/ 1469 h 1669"/>
              <a:gd name="T48" fmla="*/ 322 w 479"/>
              <a:gd name="T49" fmla="*/ 1410 h 1669"/>
              <a:gd name="T50" fmla="*/ 243 w 479"/>
              <a:gd name="T51" fmla="*/ 1328 h 1669"/>
              <a:gd name="T52" fmla="*/ 243 w 479"/>
              <a:gd name="T53" fmla="*/ 1204 h 1669"/>
              <a:gd name="T54" fmla="*/ 219 w 479"/>
              <a:gd name="T55" fmla="*/ 913 h 1669"/>
              <a:gd name="T56" fmla="*/ 219 w 479"/>
              <a:gd name="T57" fmla="*/ 664 h 1669"/>
              <a:gd name="T58" fmla="*/ 267 w 479"/>
              <a:gd name="T59" fmla="*/ 457 h 1669"/>
              <a:gd name="T60" fmla="*/ 368 w 479"/>
              <a:gd name="T61" fmla="*/ 275 h 1669"/>
              <a:gd name="T62" fmla="*/ 479 w 479"/>
              <a:gd name="T63" fmla="*/ 294 h 1669"/>
              <a:gd name="T64" fmla="*/ 409 w 479"/>
              <a:gd name="T65" fmla="*/ 205 h 1669"/>
              <a:gd name="T66" fmla="*/ 426 w 479"/>
              <a:gd name="T67" fmla="*/ 125 h 1669"/>
              <a:gd name="T68" fmla="*/ 426 w 479"/>
              <a:gd name="T69" fmla="*/ 65 h 1669"/>
              <a:gd name="T70" fmla="*/ 386 w 479"/>
              <a:gd name="T71" fmla="*/ 155 h 1669"/>
              <a:gd name="T72" fmla="*/ 328 w 479"/>
              <a:gd name="T73" fmla="*/ 224 h 1669"/>
              <a:gd name="T74" fmla="*/ 316 w 479"/>
              <a:gd name="T75" fmla="*/ 291 h 1669"/>
              <a:gd name="T76" fmla="*/ 275 w 479"/>
              <a:gd name="T77" fmla="*/ 195 h 1669"/>
              <a:gd name="T78" fmla="*/ 267 w 479"/>
              <a:gd name="T79" fmla="*/ 84 h 1669"/>
              <a:gd name="T80" fmla="*/ 219 w 479"/>
              <a:gd name="T81" fmla="*/ 84 h 1669"/>
              <a:gd name="T82" fmla="*/ 217 w 479"/>
              <a:gd name="T83" fmla="*/ 244 h 1669"/>
              <a:gd name="T84" fmla="*/ 171 w 479"/>
              <a:gd name="T85" fmla="*/ 333 h 1669"/>
              <a:gd name="T86" fmla="*/ 106 w 479"/>
              <a:gd name="T87" fmla="*/ 264 h 1669"/>
              <a:gd name="T88" fmla="*/ 130 w 479"/>
              <a:gd name="T89" fmla="*/ 115 h 1669"/>
              <a:gd name="T90" fmla="*/ 187 w 479"/>
              <a:gd name="T91" fmla="*/ 0 h 1669"/>
              <a:gd name="T92" fmla="*/ 83 w 479"/>
              <a:gd name="T93" fmla="*/ 23 h 1669"/>
              <a:gd name="T94" fmla="*/ 72 w 479"/>
              <a:gd name="T95" fmla="*/ 172 h 1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79" h="1669">
                <a:moveTo>
                  <a:pt x="72" y="172"/>
                </a:moveTo>
                <a:cubicBezTo>
                  <a:pt x="80" y="231"/>
                  <a:pt x="61" y="208"/>
                  <a:pt x="60" y="253"/>
                </a:cubicBezTo>
                <a:lnTo>
                  <a:pt x="66" y="444"/>
                </a:lnTo>
                <a:lnTo>
                  <a:pt x="83" y="782"/>
                </a:lnTo>
                <a:lnTo>
                  <a:pt x="48" y="1061"/>
                </a:lnTo>
                <a:lnTo>
                  <a:pt x="37" y="1347"/>
                </a:lnTo>
                <a:lnTo>
                  <a:pt x="3" y="1463"/>
                </a:lnTo>
                <a:lnTo>
                  <a:pt x="3" y="1520"/>
                </a:lnTo>
                <a:lnTo>
                  <a:pt x="14" y="1555"/>
                </a:lnTo>
                <a:lnTo>
                  <a:pt x="14" y="1601"/>
                </a:lnTo>
                <a:lnTo>
                  <a:pt x="0" y="1535"/>
                </a:lnTo>
                <a:lnTo>
                  <a:pt x="1" y="1494"/>
                </a:lnTo>
                <a:lnTo>
                  <a:pt x="49" y="1660"/>
                </a:lnTo>
                <a:lnTo>
                  <a:pt x="101" y="1669"/>
                </a:lnTo>
                <a:lnTo>
                  <a:pt x="74" y="1536"/>
                </a:lnTo>
                <a:lnTo>
                  <a:pt x="74" y="1453"/>
                </a:lnTo>
                <a:lnTo>
                  <a:pt x="171" y="1494"/>
                </a:lnTo>
                <a:lnTo>
                  <a:pt x="219" y="1577"/>
                </a:lnTo>
                <a:lnTo>
                  <a:pt x="316" y="1660"/>
                </a:lnTo>
                <a:lnTo>
                  <a:pt x="267" y="1536"/>
                </a:lnTo>
                <a:lnTo>
                  <a:pt x="243" y="1453"/>
                </a:lnTo>
                <a:lnTo>
                  <a:pt x="316" y="1494"/>
                </a:lnTo>
                <a:lnTo>
                  <a:pt x="420" y="1549"/>
                </a:lnTo>
                <a:lnTo>
                  <a:pt x="380" y="1469"/>
                </a:lnTo>
                <a:lnTo>
                  <a:pt x="322" y="1410"/>
                </a:lnTo>
                <a:lnTo>
                  <a:pt x="243" y="1328"/>
                </a:lnTo>
                <a:lnTo>
                  <a:pt x="243" y="1204"/>
                </a:lnTo>
                <a:lnTo>
                  <a:pt x="219" y="913"/>
                </a:lnTo>
                <a:lnTo>
                  <a:pt x="219" y="664"/>
                </a:lnTo>
                <a:lnTo>
                  <a:pt x="267" y="457"/>
                </a:lnTo>
                <a:lnTo>
                  <a:pt x="368" y="275"/>
                </a:lnTo>
                <a:lnTo>
                  <a:pt x="479" y="294"/>
                </a:lnTo>
                <a:lnTo>
                  <a:pt x="409" y="205"/>
                </a:lnTo>
                <a:lnTo>
                  <a:pt x="426" y="125"/>
                </a:lnTo>
                <a:lnTo>
                  <a:pt x="426" y="65"/>
                </a:lnTo>
                <a:lnTo>
                  <a:pt x="386" y="155"/>
                </a:lnTo>
                <a:lnTo>
                  <a:pt x="328" y="224"/>
                </a:lnTo>
                <a:lnTo>
                  <a:pt x="316" y="291"/>
                </a:lnTo>
                <a:lnTo>
                  <a:pt x="275" y="195"/>
                </a:lnTo>
                <a:lnTo>
                  <a:pt x="267" y="84"/>
                </a:lnTo>
                <a:lnTo>
                  <a:pt x="219" y="84"/>
                </a:lnTo>
                <a:lnTo>
                  <a:pt x="217" y="244"/>
                </a:lnTo>
                <a:lnTo>
                  <a:pt x="171" y="333"/>
                </a:lnTo>
                <a:lnTo>
                  <a:pt x="106" y="264"/>
                </a:lnTo>
                <a:lnTo>
                  <a:pt x="130" y="115"/>
                </a:lnTo>
                <a:lnTo>
                  <a:pt x="187" y="0"/>
                </a:lnTo>
                <a:lnTo>
                  <a:pt x="83" y="23"/>
                </a:lnTo>
                <a:lnTo>
                  <a:pt x="72" y="172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36" name="AutoShape 20"/>
          <p:cNvSpPr>
            <a:spLocks noChangeArrowheads="1"/>
          </p:cNvSpPr>
          <p:nvPr/>
        </p:nvSpPr>
        <p:spPr bwMode="auto">
          <a:xfrm rot="799779" flipH="1">
            <a:off x="5543550" y="3095625"/>
            <a:ext cx="3733800" cy="333375"/>
          </a:xfrm>
          <a:prstGeom prst="parallelogram">
            <a:avLst>
              <a:gd name="adj" fmla="val 34119"/>
            </a:avLst>
          </a:prstGeom>
          <a:solidFill>
            <a:srgbClr val="FF9966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>
            <a:off x="5619750" y="2819400"/>
            <a:ext cx="3581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>
            <a:off x="5924550" y="2743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39" name="Line 23"/>
          <p:cNvSpPr>
            <a:spLocks noChangeShapeType="1"/>
          </p:cNvSpPr>
          <p:nvPr/>
        </p:nvSpPr>
        <p:spPr bwMode="auto">
          <a:xfrm>
            <a:off x="7753350" y="31623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>
            <a:off x="7296150" y="3048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>
            <a:off x="6838950" y="2946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2" name="Line 26"/>
          <p:cNvSpPr>
            <a:spLocks noChangeShapeType="1"/>
          </p:cNvSpPr>
          <p:nvPr/>
        </p:nvSpPr>
        <p:spPr bwMode="auto">
          <a:xfrm>
            <a:off x="6381750" y="2832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3" name="Line 27"/>
          <p:cNvSpPr>
            <a:spLocks noChangeShapeType="1"/>
          </p:cNvSpPr>
          <p:nvPr/>
        </p:nvSpPr>
        <p:spPr bwMode="auto">
          <a:xfrm>
            <a:off x="8705850" y="33909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4" name="Line 28"/>
          <p:cNvSpPr>
            <a:spLocks noChangeShapeType="1"/>
          </p:cNvSpPr>
          <p:nvPr/>
        </p:nvSpPr>
        <p:spPr bwMode="auto">
          <a:xfrm>
            <a:off x="6140450" y="2959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>
            <a:off x="6610350" y="3048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6" name="Line 30"/>
          <p:cNvSpPr>
            <a:spLocks noChangeShapeType="1"/>
          </p:cNvSpPr>
          <p:nvPr/>
        </p:nvSpPr>
        <p:spPr bwMode="auto">
          <a:xfrm>
            <a:off x="8210550" y="3276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7" name="Line 31"/>
          <p:cNvSpPr>
            <a:spLocks noChangeShapeType="1"/>
          </p:cNvSpPr>
          <p:nvPr/>
        </p:nvSpPr>
        <p:spPr bwMode="auto">
          <a:xfrm>
            <a:off x="7067550" y="3175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8" name="Line 32"/>
          <p:cNvSpPr>
            <a:spLocks noChangeShapeType="1"/>
          </p:cNvSpPr>
          <p:nvPr/>
        </p:nvSpPr>
        <p:spPr bwMode="auto">
          <a:xfrm>
            <a:off x="7537450" y="32639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9" name="Line 33"/>
          <p:cNvSpPr>
            <a:spLocks noChangeShapeType="1"/>
          </p:cNvSpPr>
          <p:nvPr/>
        </p:nvSpPr>
        <p:spPr bwMode="auto">
          <a:xfrm>
            <a:off x="7981950" y="33909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50" name="Line 34"/>
          <p:cNvSpPr>
            <a:spLocks noChangeShapeType="1"/>
          </p:cNvSpPr>
          <p:nvPr/>
        </p:nvSpPr>
        <p:spPr bwMode="auto">
          <a:xfrm>
            <a:off x="8451850" y="3479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51" name="Line 35"/>
          <p:cNvSpPr>
            <a:spLocks noChangeShapeType="1"/>
          </p:cNvSpPr>
          <p:nvPr/>
        </p:nvSpPr>
        <p:spPr bwMode="auto">
          <a:xfrm>
            <a:off x="8896350" y="3581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9252" name="Picture 36" descr="Flowers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5364">
            <a:off x="6845300" y="2025650"/>
            <a:ext cx="108108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53" name="Picture 37" descr="Tree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7288" y="57150"/>
            <a:ext cx="1154112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254" name="AutoShape 38"/>
          <p:cNvSpPr>
            <a:spLocks noChangeArrowheads="1"/>
          </p:cNvSpPr>
          <p:nvPr/>
        </p:nvSpPr>
        <p:spPr bwMode="auto">
          <a:xfrm>
            <a:off x="8153400" y="0"/>
            <a:ext cx="914400" cy="914400"/>
          </a:xfrm>
          <a:prstGeom prst="sun">
            <a:avLst>
              <a:gd name="adj" fmla="val 25000"/>
            </a:avLst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9255" name="Picture 39" descr="bird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" y="14478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335" name="Picture 119" descr="Untitled-4 copy"/>
          <p:cNvPicPr>
            <a:picLocks noChangeAspect="1" noChangeArrowheads="1"/>
          </p:cNvPicPr>
          <p:nvPr/>
        </p:nvPicPr>
        <p:blipFill>
          <a:blip r:embed="rId10" cstate="print">
            <a:lum bright="-24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33600"/>
            <a:ext cx="34925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338" name="s4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867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83402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00" fill="hold"/>
                                        <p:tgtEl>
                                          <p:spTgt spid="93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9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9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200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0851 0.01111 C -0.00347 0.01111 0.00069 0.01597 0.00069 0.02222 C 0.00069 0.02824 -0.00347 0.03333 -0.00851 0.03333 C -0.01372 0.03333 -0.01771 0.02824 -0.01771 0.02222 C -0.01771 0.01597 -0.01372 0.01111 -0.00851 0.01111 Z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9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path" presetSubtype="0" repeatCount="3000" accel="50000" decel="50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Motion origin="layout" path="M 1.11111E-6 0.01111 C -0.00243 0.01111 -0.00469 0.01342 -0.00469 0.01666 C -0.00469 0.01967 -0.00243 0.02222 1.11111E-6 0.02222 C 0.00295 0.02222 0.00503 0.01967 0.00503 0.01666 C 0.00503 0.01342 0.00295 0.01111 1.11111E-6 0.01111 Z " pathEditMode="relative" rAng="0" ptsTypes="fffff">
                                      <p:cBhvr>
                                        <p:cTn id="14" dur="2000" fill="hold"/>
                                        <p:tgtEl>
                                          <p:spTgt spid="9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3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reeform 3"/>
          <p:cNvSpPr>
            <a:spLocks/>
          </p:cNvSpPr>
          <p:nvPr/>
        </p:nvSpPr>
        <p:spPr bwMode="auto">
          <a:xfrm>
            <a:off x="-19050" y="2362200"/>
            <a:ext cx="9163050" cy="4495800"/>
          </a:xfrm>
          <a:custGeom>
            <a:avLst/>
            <a:gdLst>
              <a:gd name="T0" fmla="*/ 0 w 5772"/>
              <a:gd name="T1" fmla="*/ 0 h 2304"/>
              <a:gd name="T2" fmla="*/ 81 w 5772"/>
              <a:gd name="T3" fmla="*/ 23 h 2304"/>
              <a:gd name="T4" fmla="*/ 5772 w 5772"/>
              <a:gd name="T5" fmla="*/ 1104 h 2304"/>
              <a:gd name="T6" fmla="*/ 5772 w 5772"/>
              <a:gd name="T7" fmla="*/ 2304 h 2304"/>
              <a:gd name="T8" fmla="*/ 12 w 5772"/>
              <a:gd name="T9" fmla="*/ 2304 h 2304"/>
              <a:gd name="T10" fmla="*/ 0 w 5772"/>
              <a:gd name="T11" fmla="*/ 0 h 2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72" h="2304">
                <a:moveTo>
                  <a:pt x="0" y="0"/>
                </a:moveTo>
                <a:cubicBezTo>
                  <a:pt x="73" y="24"/>
                  <a:pt x="45" y="23"/>
                  <a:pt x="81" y="23"/>
                </a:cubicBezTo>
                <a:lnTo>
                  <a:pt x="5772" y="1104"/>
                </a:lnTo>
                <a:lnTo>
                  <a:pt x="5772" y="2304"/>
                </a:lnTo>
                <a:lnTo>
                  <a:pt x="12" y="23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 rot="763477">
            <a:off x="6400800" y="4573588"/>
            <a:ext cx="2741613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 rot="763477">
            <a:off x="5638800" y="4802188"/>
            <a:ext cx="2741613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 rot="763477">
            <a:off x="4800600" y="5030788"/>
            <a:ext cx="2741613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 rot="763477">
            <a:off x="3886200" y="5335588"/>
            <a:ext cx="2741613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0" y="2362200"/>
            <a:ext cx="9144000" cy="2133600"/>
          </a:xfrm>
          <a:prstGeom prst="line">
            <a:avLst/>
          </a:prstGeom>
          <a:noFill/>
          <a:ln w="127000" cmpd="dbl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73" name="Freeform 9"/>
          <p:cNvSpPr>
            <a:spLocks/>
          </p:cNvSpPr>
          <p:nvPr/>
        </p:nvSpPr>
        <p:spPr bwMode="auto">
          <a:xfrm>
            <a:off x="354013" y="-19050"/>
            <a:ext cx="7016750" cy="2457450"/>
          </a:xfrm>
          <a:custGeom>
            <a:avLst/>
            <a:gdLst>
              <a:gd name="T0" fmla="*/ 249 w 4420"/>
              <a:gd name="T1" fmla="*/ 1141 h 1548"/>
              <a:gd name="T2" fmla="*/ 365 w 4420"/>
              <a:gd name="T3" fmla="*/ 1176 h 1548"/>
              <a:gd name="T4" fmla="*/ 2450 w 4420"/>
              <a:gd name="T5" fmla="*/ 1548 h 1548"/>
              <a:gd name="T6" fmla="*/ 4420 w 4420"/>
              <a:gd name="T7" fmla="*/ 1106 h 1548"/>
              <a:gd name="T8" fmla="*/ 4397 w 4420"/>
              <a:gd name="T9" fmla="*/ 0 h 1548"/>
              <a:gd name="T10" fmla="*/ 268 w 4420"/>
              <a:gd name="T11" fmla="*/ 12 h 1548"/>
              <a:gd name="T12" fmla="*/ 249 w 4420"/>
              <a:gd name="T13" fmla="*/ 1141 h 1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20" h="1548">
                <a:moveTo>
                  <a:pt x="249" y="1141"/>
                </a:moveTo>
                <a:cubicBezTo>
                  <a:pt x="319" y="1161"/>
                  <a:pt x="0" y="1114"/>
                  <a:pt x="365" y="1176"/>
                </a:cubicBezTo>
                <a:lnTo>
                  <a:pt x="2450" y="1548"/>
                </a:lnTo>
                <a:lnTo>
                  <a:pt x="4420" y="1106"/>
                </a:lnTo>
                <a:lnTo>
                  <a:pt x="4397" y="0"/>
                </a:lnTo>
                <a:lnTo>
                  <a:pt x="268" y="12"/>
                </a:lnTo>
                <a:lnTo>
                  <a:pt x="249" y="114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 flipV="1">
            <a:off x="4267200" y="0"/>
            <a:ext cx="1588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75" name="AutoShape 11"/>
          <p:cNvSpPr>
            <a:spLocks noChangeArrowheads="1"/>
          </p:cNvSpPr>
          <p:nvPr/>
        </p:nvSpPr>
        <p:spPr bwMode="auto">
          <a:xfrm rot="743066" flipH="1">
            <a:off x="1287463" y="460375"/>
            <a:ext cx="960437" cy="1524000"/>
          </a:xfrm>
          <a:prstGeom prst="parallelogram">
            <a:avLst>
              <a:gd name="adj" fmla="val 31935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76" name="AutoShape 12"/>
          <p:cNvSpPr>
            <a:spLocks noChangeArrowheads="1"/>
          </p:cNvSpPr>
          <p:nvPr/>
        </p:nvSpPr>
        <p:spPr bwMode="auto">
          <a:xfrm rot="844958" flipH="1">
            <a:off x="2978150" y="930275"/>
            <a:ext cx="762000" cy="523875"/>
          </a:xfrm>
          <a:prstGeom prst="flowChartInputOutput">
            <a:avLst/>
          </a:prstGeom>
          <a:solidFill>
            <a:srgbClr val="FFFF00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77" name="AutoShape 13"/>
          <p:cNvSpPr>
            <a:spLocks noChangeArrowheads="1"/>
          </p:cNvSpPr>
          <p:nvPr/>
        </p:nvSpPr>
        <p:spPr bwMode="auto">
          <a:xfrm rot="933694" flipH="1">
            <a:off x="3040063" y="977900"/>
            <a:ext cx="611187" cy="419100"/>
          </a:xfrm>
          <a:prstGeom prst="flowChartInputOutput">
            <a:avLst/>
          </a:prstGeom>
          <a:solidFill>
            <a:srgbClr val="99FF33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78" name="AutoShape 14"/>
          <p:cNvSpPr>
            <a:spLocks noChangeArrowheads="1"/>
          </p:cNvSpPr>
          <p:nvPr/>
        </p:nvSpPr>
        <p:spPr bwMode="auto">
          <a:xfrm rot="-766779">
            <a:off x="5237163" y="687388"/>
            <a:ext cx="838200" cy="585787"/>
          </a:xfrm>
          <a:prstGeom prst="flowChartInputOutput">
            <a:avLst/>
          </a:prstGeom>
          <a:solidFill>
            <a:srgbClr val="FFFF00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auto">
          <a:xfrm rot="-836326">
            <a:off x="5318125" y="744538"/>
            <a:ext cx="685800" cy="468312"/>
          </a:xfrm>
          <a:prstGeom prst="flowChartInputOutput">
            <a:avLst/>
          </a:prstGeom>
          <a:solidFill>
            <a:srgbClr val="99FF33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80" name="AutoShape 16"/>
          <p:cNvSpPr>
            <a:spLocks noChangeArrowheads="1"/>
          </p:cNvSpPr>
          <p:nvPr/>
        </p:nvSpPr>
        <p:spPr bwMode="auto">
          <a:xfrm rot="-537667">
            <a:off x="4881563" y="800100"/>
            <a:ext cx="452437" cy="582613"/>
          </a:xfrm>
          <a:prstGeom prst="flowChartInputOutput">
            <a:avLst/>
          </a:prstGeom>
          <a:solidFill>
            <a:srgbClr val="CC9900"/>
          </a:solidFill>
          <a:ln w="57150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81" name="AutoShape 17"/>
          <p:cNvSpPr>
            <a:spLocks noChangeArrowheads="1"/>
          </p:cNvSpPr>
          <p:nvPr/>
        </p:nvSpPr>
        <p:spPr bwMode="auto">
          <a:xfrm rot="-377090">
            <a:off x="5994400" y="590550"/>
            <a:ext cx="452438" cy="582613"/>
          </a:xfrm>
          <a:prstGeom prst="flowChartInputOutput">
            <a:avLst/>
          </a:prstGeom>
          <a:solidFill>
            <a:srgbClr val="CC9900"/>
          </a:solidFill>
          <a:ln w="57150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82" name="AutoShape 18"/>
          <p:cNvSpPr>
            <a:spLocks noChangeArrowheads="1"/>
          </p:cNvSpPr>
          <p:nvPr/>
        </p:nvSpPr>
        <p:spPr bwMode="auto">
          <a:xfrm rot="37564702">
            <a:off x="7258843" y="56357"/>
            <a:ext cx="1865313" cy="1752600"/>
          </a:xfrm>
          <a:prstGeom prst="cloudCallout">
            <a:avLst>
              <a:gd name="adj1" fmla="val -14944"/>
              <a:gd name="adj2" fmla="val 29898"/>
            </a:avLst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/>
          <a:p>
            <a:pPr algn="ctr"/>
            <a:endParaRPr lang="vi-VN">
              <a:latin typeface="Arial" charset="0"/>
            </a:endParaRPr>
          </a:p>
        </p:txBody>
      </p:sp>
      <p:sp>
        <p:nvSpPr>
          <p:cNvPr id="11283" name="Freeform 19"/>
          <p:cNvSpPr>
            <a:spLocks/>
          </p:cNvSpPr>
          <p:nvPr/>
        </p:nvSpPr>
        <p:spPr bwMode="auto">
          <a:xfrm>
            <a:off x="7391400" y="990600"/>
            <a:ext cx="1600200" cy="1828800"/>
          </a:xfrm>
          <a:custGeom>
            <a:avLst/>
            <a:gdLst>
              <a:gd name="T0" fmla="*/ 386 w 1331"/>
              <a:gd name="T1" fmla="*/ 161 h 1889"/>
              <a:gd name="T2" fmla="*/ 397 w 1331"/>
              <a:gd name="T3" fmla="*/ 276 h 1889"/>
              <a:gd name="T4" fmla="*/ 513 w 1331"/>
              <a:gd name="T5" fmla="*/ 472 h 1889"/>
              <a:gd name="T6" fmla="*/ 547 w 1331"/>
              <a:gd name="T7" fmla="*/ 863 h 1889"/>
              <a:gd name="T8" fmla="*/ 478 w 1331"/>
              <a:gd name="T9" fmla="*/ 1186 h 1889"/>
              <a:gd name="T10" fmla="*/ 317 w 1331"/>
              <a:gd name="T11" fmla="*/ 1497 h 1889"/>
              <a:gd name="T12" fmla="*/ 202 w 1331"/>
              <a:gd name="T13" fmla="*/ 1635 h 1889"/>
              <a:gd name="T14" fmla="*/ 96 w 1331"/>
              <a:gd name="T15" fmla="*/ 1687 h 1889"/>
              <a:gd name="T16" fmla="*/ 0 w 1331"/>
              <a:gd name="T17" fmla="*/ 1735 h 1889"/>
              <a:gd name="T18" fmla="*/ 144 w 1331"/>
              <a:gd name="T19" fmla="*/ 1783 h 1889"/>
              <a:gd name="T20" fmla="*/ 288 w 1331"/>
              <a:gd name="T21" fmla="*/ 1735 h 1889"/>
              <a:gd name="T22" fmla="*/ 384 w 1331"/>
              <a:gd name="T23" fmla="*/ 1687 h 1889"/>
              <a:gd name="T24" fmla="*/ 480 w 1331"/>
              <a:gd name="T25" fmla="*/ 1879 h 1889"/>
              <a:gd name="T26" fmla="*/ 582 w 1331"/>
              <a:gd name="T27" fmla="*/ 1889 h 1889"/>
              <a:gd name="T28" fmla="*/ 528 w 1331"/>
              <a:gd name="T29" fmla="*/ 1735 h 1889"/>
              <a:gd name="T30" fmla="*/ 528 w 1331"/>
              <a:gd name="T31" fmla="*/ 1639 h 1889"/>
              <a:gd name="T32" fmla="*/ 720 w 1331"/>
              <a:gd name="T33" fmla="*/ 1687 h 1889"/>
              <a:gd name="T34" fmla="*/ 816 w 1331"/>
              <a:gd name="T35" fmla="*/ 1783 h 1889"/>
              <a:gd name="T36" fmla="*/ 1008 w 1331"/>
              <a:gd name="T37" fmla="*/ 1879 h 1889"/>
              <a:gd name="T38" fmla="*/ 912 w 1331"/>
              <a:gd name="T39" fmla="*/ 1735 h 1889"/>
              <a:gd name="T40" fmla="*/ 864 w 1331"/>
              <a:gd name="T41" fmla="*/ 1639 h 1889"/>
              <a:gd name="T42" fmla="*/ 1008 w 1331"/>
              <a:gd name="T43" fmla="*/ 1687 h 1889"/>
              <a:gd name="T44" fmla="*/ 1215 w 1331"/>
              <a:gd name="T45" fmla="*/ 1750 h 1889"/>
              <a:gd name="T46" fmla="*/ 1135 w 1331"/>
              <a:gd name="T47" fmla="*/ 1658 h 1889"/>
              <a:gd name="T48" fmla="*/ 1020 w 1331"/>
              <a:gd name="T49" fmla="*/ 1589 h 1889"/>
              <a:gd name="T50" fmla="*/ 864 w 1331"/>
              <a:gd name="T51" fmla="*/ 1495 h 1889"/>
              <a:gd name="T52" fmla="*/ 864 w 1331"/>
              <a:gd name="T53" fmla="*/ 1351 h 1889"/>
              <a:gd name="T54" fmla="*/ 816 w 1331"/>
              <a:gd name="T55" fmla="*/ 1015 h 1889"/>
              <a:gd name="T56" fmla="*/ 816 w 1331"/>
              <a:gd name="T57" fmla="*/ 727 h 1889"/>
              <a:gd name="T58" fmla="*/ 912 w 1331"/>
              <a:gd name="T59" fmla="*/ 487 h 1889"/>
              <a:gd name="T60" fmla="*/ 1112 w 1331"/>
              <a:gd name="T61" fmla="*/ 276 h 1889"/>
              <a:gd name="T62" fmla="*/ 1331 w 1331"/>
              <a:gd name="T63" fmla="*/ 299 h 1889"/>
              <a:gd name="T64" fmla="*/ 1192 w 1331"/>
              <a:gd name="T65" fmla="*/ 196 h 1889"/>
              <a:gd name="T66" fmla="*/ 1227 w 1331"/>
              <a:gd name="T67" fmla="*/ 103 h 1889"/>
              <a:gd name="T68" fmla="*/ 1227 w 1331"/>
              <a:gd name="T69" fmla="*/ 34 h 1889"/>
              <a:gd name="T70" fmla="*/ 1146 w 1331"/>
              <a:gd name="T71" fmla="*/ 138 h 1889"/>
              <a:gd name="T72" fmla="*/ 1031 w 1331"/>
              <a:gd name="T73" fmla="*/ 218 h 1889"/>
              <a:gd name="T74" fmla="*/ 1008 w 1331"/>
              <a:gd name="T75" fmla="*/ 295 h 1889"/>
              <a:gd name="T76" fmla="*/ 927 w 1331"/>
              <a:gd name="T77" fmla="*/ 184 h 1889"/>
              <a:gd name="T78" fmla="*/ 912 w 1331"/>
              <a:gd name="T79" fmla="*/ 55 h 1889"/>
              <a:gd name="T80" fmla="*/ 816 w 1331"/>
              <a:gd name="T81" fmla="*/ 55 h 1889"/>
              <a:gd name="T82" fmla="*/ 812 w 1331"/>
              <a:gd name="T83" fmla="*/ 241 h 1889"/>
              <a:gd name="T84" fmla="*/ 720 w 1331"/>
              <a:gd name="T85" fmla="*/ 343 h 1889"/>
              <a:gd name="T86" fmla="*/ 593 w 1331"/>
              <a:gd name="T87" fmla="*/ 264 h 1889"/>
              <a:gd name="T88" fmla="*/ 524 w 1331"/>
              <a:gd name="T89" fmla="*/ 115 h 1889"/>
              <a:gd name="T90" fmla="*/ 524 w 1331"/>
              <a:gd name="T91" fmla="*/ 0 h 1889"/>
              <a:gd name="T92" fmla="*/ 397 w 1331"/>
              <a:gd name="T93" fmla="*/ 0 h 1889"/>
              <a:gd name="T94" fmla="*/ 386 w 1331"/>
              <a:gd name="T95" fmla="*/ 161 h 1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31" h="1889">
                <a:moveTo>
                  <a:pt x="386" y="161"/>
                </a:moveTo>
                <a:cubicBezTo>
                  <a:pt x="402" y="229"/>
                  <a:pt x="397" y="191"/>
                  <a:pt x="397" y="276"/>
                </a:cubicBezTo>
                <a:lnTo>
                  <a:pt x="513" y="472"/>
                </a:lnTo>
                <a:lnTo>
                  <a:pt x="547" y="863"/>
                </a:lnTo>
                <a:lnTo>
                  <a:pt x="478" y="1186"/>
                </a:lnTo>
                <a:lnTo>
                  <a:pt x="317" y="1497"/>
                </a:lnTo>
                <a:lnTo>
                  <a:pt x="202" y="1635"/>
                </a:lnTo>
                <a:lnTo>
                  <a:pt x="96" y="1687"/>
                </a:lnTo>
                <a:lnTo>
                  <a:pt x="0" y="1735"/>
                </a:lnTo>
                <a:lnTo>
                  <a:pt x="144" y="1783"/>
                </a:lnTo>
                <a:lnTo>
                  <a:pt x="288" y="1735"/>
                </a:lnTo>
                <a:lnTo>
                  <a:pt x="384" y="1687"/>
                </a:lnTo>
                <a:lnTo>
                  <a:pt x="480" y="1879"/>
                </a:lnTo>
                <a:lnTo>
                  <a:pt x="582" y="1889"/>
                </a:lnTo>
                <a:lnTo>
                  <a:pt x="528" y="1735"/>
                </a:lnTo>
                <a:lnTo>
                  <a:pt x="528" y="1639"/>
                </a:lnTo>
                <a:lnTo>
                  <a:pt x="720" y="1687"/>
                </a:lnTo>
                <a:lnTo>
                  <a:pt x="816" y="1783"/>
                </a:lnTo>
                <a:lnTo>
                  <a:pt x="1008" y="1879"/>
                </a:lnTo>
                <a:lnTo>
                  <a:pt x="912" y="1735"/>
                </a:lnTo>
                <a:lnTo>
                  <a:pt x="864" y="1639"/>
                </a:lnTo>
                <a:lnTo>
                  <a:pt x="1008" y="1687"/>
                </a:lnTo>
                <a:lnTo>
                  <a:pt x="1215" y="1750"/>
                </a:lnTo>
                <a:lnTo>
                  <a:pt x="1135" y="1658"/>
                </a:lnTo>
                <a:lnTo>
                  <a:pt x="1020" y="1589"/>
                </a:lnTo>
                <a:lnTo>
                  <a:pt x="864" y="1495"/>
                </a:lnTo>
                <a:lnTo>
                  <a:pt x="864" y="1351"/>
                </a:lnTo>
                <a:lnTo>
                  <a:pt x="816" y="1015"/>
                </a:lnTo>
                <a:lnTo>
                  <a:pt x="816" y="727"/>
                </a:lnTo>
                <a:lnTo>
                  <a:pt x="912" y="487"/>
                </a:lnTo>
                <a:lnTo>
                  <a:pt x="1112" y="276"/>
                </a:lnTo>
                <a:lnTo>
                  <a:pt x="1331" y="299"/>
                </a:lnTo>
                <a:lnTo>
                  <a:pt x="1192" y="196"/>
                </a:lnTo>
                <a:lnTo>
                  <a:pt x="1227" y="103"/>
                </a:lnTo>
                <a:lnTo>
                  <a:pt x="1227" y="34"/>
                </a:lnTo>
                <a:lnTo>
                  <a:pt x="1146" y="138"/>
                </a:lnTo>
                <a:lnTo>
                  <a:pt x="1031" y="218"/>
                </a:lnTo>
                <a:lnTo>
                  <a:pt x="1008" y="295"/>
                </a:lnTo>
                <a:lnTo>
                  <a:pt x="927" y="184"/>
                </a:lnTo>
                <a:lnTo>
                  <a:pt x="912" y="55"/>
                </a:lnTo>
                <a:lnTo>
                  <a:pt x="816" y="55"/>
                </a:lnTo>
                <a:lnTo>
                  <a:pt x="812" y="241"/>
                </a:lnTo>
                <a:lnTo>
                  <a:pt x="720" y="343"/>
                </a:lnTo>
                <a:lnTo>
                  <a:pt x="593" y="264"/>
                </a:lnTo>
                <a:lnTo>
                  <a:pt x="524" y="115"/>
                </a:lnTo>
                <a:lnTo>
                  <a:pt x="524" y="0"/>
                </a:lnTo>
                <a:lnTo>
                  <a:pt x="397" y="0"/>
                </a:lnTo>
                <a:lnTo>
                  <a:pt x="386" y="161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94" name="Freeform 30"/>
          <p:cNvSpPr>
            <a:spLocks/>
          </p:cNvSpPr>
          <p:nvPr/>
        </p:nvSpPr>
        <p:spPr bwMode="auto">
          <a:xfrm>
            <a:off x="-19050" y="4343400"/>
            <a:ext cx="7867650" cy="2533650"/>
          </a:xfrm>
          <a:custGeom>
            <a:avLst/>
            <a:gdLst>
              <a:gd name="T0" fmla="*/ 0 w 4956"/>
              <a:gd name="T1" fmla="*/ 0 h 1596"/>
              <a:gd name="T2" fmla="*/ 93 w 4956"/>
              <a:gd name="T3" fmla="*/ 48 h 1596"/>
              <a:gd name="T4" fmla="*/ 2844 w 4956"/>
              <a:gd name="T5" fmla="*/ 924 h 1596"/>
              <a:gd name="T6" fmla="*/ 3048 w 4956"/>
              <a:gd name="T7" fmla="*/ 984 h 1596"/>
              <a:gd name="T8" fmla="*/ 3384 w 4956"/>
              <a:gd name="T9" fmla="*/ 1104 h 1596"/>
              <a:gd name="T10" fmla="*/ 4176 w 4956"/>
              <a:gd name="T11" fmla="*/ 1356 h 1596"/>
              <a:gd name="T12" fmla="*/ 4956 w 4956"/>
              <a:gd name="T13" fmla="*/ 1596 h 1596"/>
              <a:gd name="T14" fmla="*/ 12 w 4956"/>
              <a:gd name="T15" fmla="*/ 1584 h 1596"/>
              <a:gd name="T16" fmla="*/ 0 w 4956"/>
              <a:gd name="T17" fmla="*/ 0 h 1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56" h="1596">
                <a:moveTo>
                  <a:pt x="0" y="0"/>
                </a:moveTo>
                <a:cubicBezTo>
                  <a:pt x="78" y="36"/>
                  <a:pt x="48" y="17"/>
                  <a:pt x="93" y="48"/>
                </a:cubicBezTo>
                <a:lnTo>
                  <a:pt x="2844" y="924"/>
                </a:lnTo>
                <a:lnTo>
                  <a:pt x="3048" y="984"/>
                </a:lnTo>
                <a:lnTo>
                  <a:pt x="3384" y="1104"/>
                </a:lnTo>
                <a:lnTo>
                  <a:pt x="4176" y="1356"/>
                </a:lnTo>
                <a:lnTo>
                  <a:pt x="4956" y="1596"/>
                </a:lnTo>
                <a:lnTo>
                  <a:pt x="12" y="1584"/>
                </a:lnTo>
                <a:lnTo>
                  <a:pt x="0" y="0"/>
                </a:lnTo>
                <a:close/>
              </a:path>
            </a:pathLst>
          </a:custGeom>
          <a:solidFill>
            <a:srgbClr val="66FFCC"/>
          </a:solidFill>
          <a:ln w="57150" cmpd="sng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11298" name="Picture 34" descr="Flow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1663" y="3048000"/>
            <a:ext cx="922337" cy="8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99" name="Picture 35" descr="Flowers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24105">
            <a:off x="4725988" y="1614488"/>
            <a:ext cx="9144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302" name="Picture 38" descr="j021685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40110" flipH="1">
            <a:off x="0" y="3429000"/>
            <a:ext cx="1827213" cy="83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303" name="Picture 39" descr="j021295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37610" flipH="1">
            <a:off x="0" y="2286000"/>
            <a:ext cx="1830388" cy="11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304" name="Picture 40" descr="Untitled-1 cop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81194">
            <a:off x="-2133600" y="1905000"/>
            <a:ext cx="3048000" cy="239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305" name="Picture 41" descr="Untitled-7 copy"/>
          <p:cNvPicPr>
            <a:picLocks noChangeAspect="1" noChangeArrowheads="1"/>
          </p:cNvPicPr>
          <p:nvPr/>
        </p:nvPicPr>
        <p:blipFill>
          <a:blip r:embed="rId8" cstate="print">
            <a:lum bright="-6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81200"/>
            <a:ext cx="4419600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306" name="s5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172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295" name="Freeform 31"/>
          <p:cNvSpPr>
            <a:spLocks/>
          </p:cNvSpPr>
          <p:nvPr/>
        </p:nvSpPr>
        <p:spPr bwMode="auto">
          <a:xfrm>
            <a:off x="-36513" y="838200"/>
            <a:ext cx="1427163" cy="2270125"/>
          </a:xfrm>
          <a:custGeom>
            <a:avLst/>
            <a:gdLst>
              <a:gd name="T0" fmla="*/ 0 w 899"/>
              <a:gd name="T1" fmla="*/ 1405 h 1430"/>
              <a:gd name="T2" fmla="*/ 127 w 899"/>
              <a:gd name="T3" fmla="*/ 1417 h 1430"/>
              <a:gd name="T4" fmla="*/ 311 w 899"/>
              <a:gd name="T5" fmla="*/ 1313 h 1430"/>
              <a:gd name="T6" fmla="*/ 455 w 899"/>
              <a:gd name="T7" fmla="*/ 1430 h 1430"/>
              <a:gd name="T8" fmla="*/ 647 w 899"/>
              <a:gd name="T9" fmla="*/ 1430 h 1430"/>
              <a:gd name="T10" fmla="*/ 791 w 899"/>
              <a:gd name="T11" fmla="*/ 1286 h 1430"/>
              <a:gd name="T12" fmla="*/ 818 w 899"/>
              <a:gd name="T13" fmla="*/ 1106 h 1430"/>
              <a:gd name="T14" fmla="*/ 743 w 899"/>
              <a:gd name="T15" fmla="*/ 950 h 1430"/>
              <a:gd name="T16" fmla="*/ 714 w 899"/>
              <a:gd name="T17" fmla="*/ 818 h 1430"/>
              <a:gd name="T18" fmla="*/ 691 w 899"/>
              <a:gd name="T19" fmla="*/ 656 h 1430"/>
              <a:gd name="T20" fmla="*/ 743 w 899"/>
              <a:gd name="T21" fmla="*/ 566 h 1430"/>
              <a:gd name="T22" fmla="*/ 887 w 899"/>
              <a:gd name="T23" fmla="*/ 518 h 1430"/>
              <a:gd name="T24" fmla="*/ 899 w 899"/>
              <a:gd name="T25" fmla="*/ 414 h 1430"/>
              <a:gd name="T26" fmla="*/ 887 w 899"/>
              <a:gd name="T27" fmla="*/ 326 h 1430"/>
              <a:gd name="T28" fmla="*/ 737 w 899"/>
              <a:gd name="T29" fmla="*/ 230 h 1430"/>
              <a:gd name="T30" fmla="*/ 622 w 899"/>
              <a:gd name="T31" fmla="*/ 138 h 1430"/>
              <a:gd name="T32" fmla="*/ 455 w 899"/>
              <a:gd name="T33" fmla="*/ 134 h 1430"/>
              <a:gd name="T34" fmla="*/ 357 w 899"/>
              <a:gd name="T35" fmla="*/ 57 h 1430"/>
              <a:gd name="T36" fmla="*/ 242 w 899"/>
              <a:gd name="T37" fmla="*/ 46 h 1430"/>
              <a:gd name="T38" fmla="*/ 104 w 899"/>
              <a:gd name="T39" fmla="*/ 0 h 1430"/>
              <a:gd name="T40" fmla="*/ 23 w 899"/>
              <a:gd name="T41" fmla="*/ 38 h 1430"/>
              <a:gd name="T42" fmla="*/ 0 w 899"/>
              <a:gd name="T43" fmla="*/ 1405 h 1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99" h="1430">
                <a:moveTo>
                  <a:pt x="0" y="1405"/>
                </a:moveTo>
                <a:cubicBezTo>
                  <a:pt x="112" y="1418"/>
                  <a:pt x="69" y="1417"/>
                  <a:pt x="127" y="1417"/>
                </a:cubicBezTo>
                <a:lnTo>
                  <a:pt x="311" y="1313"/>
                </a:lnTo>
                <a:lnTo>
                  <a:pt x="455" y="1430"/>
                </a:lnTo>
                <a:lnTo>
                  <a:pt x="647" y="1430"/>
                </a:lnTo>
                <a:lnTo>
                  <a:pt x="791" y="1286"/>
                </a:lnTo>
                <a:lnTo>
                  <a:pt x="818" y="1106"/>
                </a:lnTo>
                <a:lnTo>
                  <a:pt x="743" y="950"/>
                </a:lnTo>
                <a:lnTo>
                  <a:pt x="714" y="818"/>
                </a:lnTo>
                <a:lnTo>
                  <a:pt x="691" y="656"/>
                </a:lnTo>
                <a:lnTo>
                  <a:pt x="743" y="566"/>
                </a:lnTo>
                <a:lnTo>
                  <a:pt x="887" y="518"/>
                </a:lnTo>
                <a:lnTo>
                  <a:pt x="899" y="414"/>
                </a:lnTo>
                <a:lnTo>
                  <a:pt x="887" y="326"/>
                </a:lnTo>
                <a:lnTo>
                  <a:pt x="737" y="230"/>
                </a:lnTo>
                <a:lnTo>
                  <a:pt x="622" y="138"/>
                </a:lnTo>
                <a:lnTo>
                  <a:pt x="455" y="134"/>
                </a:lnTo>
                <a:lnTo>
                  <a:pt x="357" y="57"/>
                </a:lnTo>
                <a:lnTo>
                  <a:pt x="242" y="46"/>
                </a:lnTo>
                <a:lnTo>
                  <a:pt x="104" y="0"/>
                </a:lnTo>
                <a:lnTo>
                  <a:pt x="23" y="38"/>
                </a:lnTo>
                <a:lnTo>
                  <a:pt x="0" y="1405"/>
                </a:lnTo>
                <a:close/>
              </a:path>
            </a:pathLst>
          </a:cu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96" name="Freeform 32"/>
          <p:cNvSpPr>
            <a:spLocks/>
          </p:cNvSpPr>
          <p:nvPr/>
        </p:nvSpPr>
        <p:spPr bwMode="auto">
          <a:xfrm>
            <a:off x="0" y="2133600"/>
            <a:ext cx="760413" cy="3048000"/>
          </a:xfrm>
          <a:custGeom>
            <a:avLst/>
            <a:gdLst>
              <a:gd name="T0" fmla="*/ 72 w 479"/>
              <a:gd name="T1" fmla="*/ 172 h 1669"/>
              <a:gd name="T2" fmla="*/ 60 w 479"/>
              <a:gd name="T3" fmla="*/ 253 h 1669"/>
              <a:gd name="T4" fmla="*/ 66 w 479"/>
              <a:gd name="T5" fmla="*/ 444 h 1669"/>
              <a:gd name="T6" fmla="*/ 83 w 479"/>
              <a:gd name="T7" fmla="*/ 782 h 1669"/>
              <a:gd name="T8" fmla="*/ 48 w 479"/>
              <a:gd name="T9" fmla="*/ 1061 h 1669"/>
              <a:gd name="T10" fmla="*/ 37 w 479"/>
              <a:gd name="T11" fmla="*/ 1347 h 1669"/>
              <a:gd name="T12" fmla="*/ 3 w 479"/>
              <a:gd name="T13" fmla="*/ 1463 h 1669"/>
              <a:gd name="T14" fmla="*/ 3 w 479"/>
              <a:gd name="T15" fmla="*/ 1520 h 1669"/>
              <a:gd name="T16" fmla="*/ 14 w 479"/>
              <a:gd name="T17" fmla="*/ 1555 h 1669"/>
              <a:gd name="T18" fmla="*/ 14 w 479"/>
              <a:gd name="T19" fmla="*/ 1601 h 1669"/>
              <a:gd name="T20" fmla="*/ 0 w 479"/>
              <a:gd name="T21" fmla="*/ 1535 h 1669"/>
              <a:gd name="T22" fmla="*/ 1 w 479"/>
              <a:gd name="T23" fmla="*/ 1494 h 1669"/>
              <a:gd name="T24" fmla="*/ 49 w 479"/>
              <a:gd name="T25" fmla="*/ 1660 h 1669"/>
              <a:gd name="T26" fmla="*/ 101 w 479"/>
              <a:gd name="T27" fmla="*/ 1669 h 1669"/>
              <a:gd name="T28" fmla="*/ 74 w 479"/>
              <a:gd name="T29" fmla="*/ 1536 h 1669"/>
              <a:gd name="T30" fmla="*/ 74 w 479"/>
              <a:gd name="T31" fmla="*/ 1453 h 1669"/>
              <a:gd name="T32" fmla="*/ 171 w 479"/>
              <a:gd name="T33" fmla="*/ 1494 h 1669"/>
              <a:gd name="T34" fmla="*/ 219 w 479"/>
              <a:gd name="T35" fmla="*/ 1577 h 1669"/>
              <a:gd name="T36" fmla="*/ 316 w 479"/>
              <a:gd name="T37" fmla="*/ 1660 h 1669"/>
              <a:gd name="T38" fmla="*/ 267 w 479"/>
              <a:gd name="T39" fmla="*/ 1536 h 1669"/>
              <a:gd name="T40" fmla="*/ 243 w 479"/>
              <a:gd name="T41" fmla="*/ 1453 h 1669"/>
              <a:gd name="T42" fmla="*/ 316 w 479"/>
              <a:gd name="T43" fmla="*/ 1494 h 1669"/>
              <a:gd name="T44" fmla="*/ 420 w 479"/>
              <a:gd name="T45" fmla="*/ 1549 h 1669"/>
              <a:gd name="T46" fmla="*/ 380 w 479"/>
              <a:gd name="T47" fmla="*/ 1469 h 1669"/>
              <a:gd name="T48" fmla="*/ 322 w 479"/>
              <a:gd name="T49" fmla="*/ 1410 h 1669"/>
              <a:gd name="T50" fmla="*/ 243 w 479"/>
              <a:gd name="T51" fmla="*/ 1328 h 1669"/>
              <a:gd name="T52" fmla="*/ 243 w 479"/>
              <a:gd name="T53" fmla="*/ 1204 h 1669"/>
              <a:gd name="T54" fmla="*/ 219 w 479"/>
              <a:gd name="T55" fmla="*/ 913 h 1669"/>
              <a:gd name="T56" fmla="*/ 219 w 479"/>
              <a:gd name="T57" fmla="*/ 664 h 1669"/>
              <a:gd name="T58" fmla="*/ 267 w 479"/>
              <a:gd name="T59" fmla="*/ 457 h 1669"/>
              <a:gd name="T60" fmla="*/ 368 w 479"/>
              <a:gd name="T61" fmla="*/ 275 h 1669"/>
              <a:gd name="T62" fmla="*/ 479 w 479"/>
              <a:gd name="T63" fmla="*/ 294 h 1669"/>
              <a:gd name="T64" fmla="*/ 409 w 479"/>
              <a:gd name="T65" fmla="*/ 205 h 1669"/>
              <a:gd name="T66" fmla="*/ 426 w 479"/>
              <a:gd name="T67" fmla="*/ 125 h 1669"/>
              <a:gd name="T68" fmla="*/ 426 w 479"/>
              <a:gd name="T69" fmla="*/ 65 h 1669"/>
              <a:gd name="T70" fmla="*/ 386 w 479"/>
              <a:gd name="T71" fmla="*/ 155 h 1669"/>
              <a:gd name="T72" fmla="*/ 328 w 479"/>
              <a:gd name="T73" fmla="*/ 224 h 1669"/>
              <a:gd name="T74" fmla="*/ 316 w 479"/>
              <a:gd name="T75" fmla="*/ 291 h 1669"/>
              <a:gd name="T76" fmla="*/ 275 w 479"/>
              <a:gd name="T77" fmla="*/ 195 h 1669"/>
              <a:gd name="T78" fmla="*/ 267 w 479"/>
              <a:gd name="T79" fmla="*/ 84 h 1669"/>
              <a:gd name="T80" fmla="*/ 219 w 479"/>
              <a:gd name="T81" fmla="*/ 84 h 1669"/>
              <a:gd name="T82" fmla="*/ 217 w 479"/>
              <a:gd name="T83" fmla="*/ 244 h 1669"/>
              <a:gd name="T84" fmla="*/ 171 w 479"/>
              <a:gd name="T85" fmla="*/ 333 h 1669"/>
              <a:gd name="T86" fmla="*/ 106 w 479"/>
              <a:gd name="T87" fmla="*/ 264 h 1669"/>
              <a:gd name="T88" fmla="*/ 130 w 479"/>
              <a:gd name="T89" fmla="*/ 115 h 1669"/>
              <a:gd name="T90" fmla="*/ 187 w 479"/>
              <a:gd name="T91" fmla="*/ 0 h 1669"/>
              <a:gd name="T92" fmla="*/ 83 w 479"/>
              <a:gd name="T93" fmla="*/ 23 h 1669"/>
              <a:gd name="T94" fmla="*/ 72 w 479"/>
              <a:gd name="T95" fmla="*/ 172 h 1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79" h="1669">
                <a:moveTo>
                  <a:pt x="72" y="172"/>
                </a:moveTo>
                <a:cubicBezTo>
                  <a:pt x="80" y="231"/>
                  <a:pt x="61" y="208"/>
                  <a:pt x="60" y="253"/>
                </a:cubicBezTo>
                <a:lnTo>
                  <a:pt x="66" y="444"/>
                </a:lnTo>
                <a:lnTo>
                  <a:pt x="83" y="782"/>
                </a:lnTo>
                <a:lnTo>
                  <a:pt x="48" y="1061"/>
                </a:lnTo>
                <a:lnTo>
                  <a:pt x="37" y="1347"/>
                </a:lnTo>
                <a:lnTo>
                  <a:pt x="3" y="1463"/>
                </a:lnTo>
                <a:lnTo>
                  <a:pt x="3" y="1520"/>
                </a:lnTo>
                <a:lnTo>
                  <a:pt x="14" y="1555"/>
                </a:lnTo>
                <a:lnTo>
                  <a:pt x="14" y="1601"/>
                </a:lnTo>
                <a:lnTo>
                  <a:pt x="0" y="1535"/>
                </a:lnTo>
                <a:lnTo>
                  <a:pt x="1" y="1494"/>
                </a:lnTo>
                <a:lnTo>
                  <a:pt x="49" y="1660"/>
                </a:lnTo>
                <a:lnTo>
                  <a:pt x="101" y="1669"/>
                </a:lnTo>
                <a:lnTo>
                  <a:pt x="74" y="1536"/>
                </a:lnTo>
                <a:lnTo>
                  <a:pt x="74" y="1453"/>
                </a:lnTo>
                <a:lnTo>
                  <a:pt x="171" y="1494"/>
                </a:lnTo>
                <a:lnTo>
                  <a:pt x="219" y="1577"/>
                </a:lnTo>
                <a:lnTo>
                  <a:pt x="316" y="1660"/>
                </a:lnTo>
                <a:lnTo>
                  <a:pt x="267" y="1536"/>
                </a:lnTo>
                <a:lnTo>
                  <a:pt x="243" y="1453"/>
                </a:lnTo>
                <a:lnTo>
                  <a:pt x="316" y="1494"/>
                </a:lnTo>
                <a:lnTo>
                  <a:pt x="420" y="1549"/>
                </a:lnTo>
                <a:lnTo>
                  <a:pt x="380" y="1469"/>
                </a:lnTo>
                <a:lnTo>
                  <a:pt x="322" y="1410"/>
                </a:lnTo>
                <a:lnTo>
                  <a:pt x="243" y="1328"/>
                </a:lnTo>
                <a:lnTo>
                  <a:pt x="243" y="1204"/>
                </a:lnTo>
                <a:lnTo>
                  <a:pt x="219" y="913"/>
                </a:lnTo>
                <a:lnTo>
                  <a:pt x="219" y="664"/>
                </a:lnTo>
                <a:lnTo>
                  <a:pt x="267" y="457"/>
                </a:lnTo>
                <a:lnTo>
                  <a:pt x="368" y="275"/>
                </a:lnTo>
                <a:lnTo>
                  <a:pt x="479" y="294"/>
                </a:lnTo>
                <a:lnTo>
                  <a:pt x="409" y="205"/>
                </a:lnTo>
                <a:lnTo>
                  <a:pt x="426" y="125"/>
                </a:lnTo>
                <a:lnTo>
                  <a:pt x="426" y="65"/>
                </a:lnTo>
                <a:lnTo>
                  <a:pt x="386" y="155"/>
                </a:lnTo>
                <a:lnTo>
                  <a:pt x="328" y="224"/>
                </a:lnTo>
                <a:lnTo>
                  <a:pt x="316" y="291"/>
                </a:lnTo>
                <a:lnTo>
                  <a:pt x="275" y="195"/>
                </a:lnTo>
                <a:lnTo>
                  <a:pt x="267" y="84"/>
                </a:lnTo>
                <a:lnTo>
                  <a:pt x="219" y="84"/>
                </a:lnTo>
                <a:lnTo>
                  <a:pt x="217" y="244"/>
                </a:lnTo>
                <a:lnTo>
                  <a:pt x="171" y="333"/>
                </a:lnTo>
                <a:lnTo>
                  <a:pt x="106" y="264"/>
                </a:lnTo>
                <a:lnTo>
                  <a:pt x="130" y="115"/>
                </a:lnTo>
                <a:lnTo>
                  <a:pt x="187" y="0"/>
                </a:lnTo>
                <a:lnTo>
                  <a:pt x="83" y="23"/>
                </a:lnTo>
                <a:lnTo>
                  <a:pt x="72" y="172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11297" name="Picture 33" descr="Flowers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5364">
            <a:off x="61913" y="4191000"/>
            <a:ext cx="1081087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4209693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80" fill="hold"/>
                                        <p:tgtEl>
                                          <p:spTgt spid="113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33333E-6 7.40741E-7 L -0.23334 0.2 " pathEditMode="relative" ptsTypes="AA">
                                      <p:cBhvr>
                                        <p:cTn id="8" dur="20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6667 -0.03033 L 0.59167 0.047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0" y="388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0.0 0.00509 L 0.175 0.0879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414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path" presetSubtype="0" accel="50000" decel="5000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Motion origin="layout" path="M -0.21667 0.18218 C -0.21823 0.18171 -0.21962 0.18148 -0.22118 0.18148 C -0.22812 0.18148 -0.23333 0.18634 -0.23333 0.19259 C -0.23333 0.19861 -0.22812 0.2037 -0.22118 0.2037 C -0.21962 0.2037 -0.21823 0.20324 -0.21667 0.20278 C -0.22153 0.20116 -0.22465 0.19722 -0.22465 0.19259 C -0.22465 0.18773 -0.22153 0.1838 -0.21667 0.18218 Z " pathEditMode="relative" rAng="0" ptsTypes="fffffff">
                                      <p:cBhvr>
                                        <p:cTn id="22" dur="20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30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Freeform 5"/>
          <p:cNvSpPr>
            <a:spLocks/>
          </p:cNvSpPr>
          <p:nvPr/>
        </p:nvSpPr>
        <p:spPr bwMode="auto">
          <a:xfrm>
            <a:off x="-19050" y="3200400"/>
            <a:ext cx="9163050" cy="3657600"/>
          </a:xfrm>
          <a:custGeom>
            <a:avLst/>
            <a:gdLst>
              <a:gd name="T0" fmla="*/ 0 w 5772"/>
              <a:gd name="T1" fmla="*/ 0 h 2304"/>
              <a:gd name="T2" fmla="*/ 81 w 5772"/>
              <a:gd name="T3" fmla="*/ 23 h 2304"/>
              <a:gd name="T4" fmla="*/ 5772 w 5772"/>
              <a:gd name="T5" fmla="*/ 1104 h 2304"/>
              <a:gd name="T6" fmla="*/ 5772 w 5772"/>
              <a:gd name="T7" fmla="*/ 2304 h 2304"/>
              <a:gd name="T8" fmla="*/ 12 w 5772"/>
              <a:gd name="T9" fmla="*/ 2304 h 2304"/>
              <a:gd name="T10" fmla="*/ 0 w 5772"/>
              <a:gd name="T11" fmla="*/ 0 h 2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72" h="2304">
                <a:moveTo>
                  <a:pt x="0" y="0"/>
                </a:moveTo>
                <a:cubicBezTo>
                  <a:pt x="73" y="24"/>
                  <a:pt x="45" y="23"/>
                  <a:pt x="81" y="23"/>
                </a:cubicBezTo>
                <a:lnTo>
                  <a:pt x="5772" y="1104"/>
                </a:lnTo>
                <a:lnTo>
                  <a:pt x="5772" y="2304"/>
                </a:lnTo>
                <a:lnTo>
                  <a:pt x="12" y="2304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 rot="763477">
            <a:off x="5106988" y="46878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 rot="763477">
            <a:off x="4344988" y="49164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 rot="763477">
            <a:off x="3506788" y="51450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 rot="763477">
            <a:off x="2592388" y="54498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65" name="AutoShape 17"/>
          <p:cNvSpPr>
            <a:spLocks noChangeArrowheads="1"/>
          </p:cNvSpPr>
          <p:nvPr/>
        </p:nvSpPr>
        <p:spPr bwMode="auto">
          <a:xfrm rot="763477">
            <a:off x="1754188" y="57546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76" name="Line 28"/>
          <p:cNvSpPr>
            <a:spLocks noChangeShapeType="1"/>
          </p:cNvSpPr>
          <p:nvPr/>
        </p:nvSpPr>
        <p:spPr bwMode="auto">
          <a:xfrm>
            <a:off x="0" y="3200400"/>
            <a:ext cx="9144000" cy="1752600"/>
          </a:xfrm>
          <a:prstGeom prst="line">
            <a:avLst/>
          </a:prstGeom>
          <a:noFill/>
          <a:ln w="127000" cmpd="dbl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78" name="Freeform 30"/>
          <p:cNvSpPr>
            <a:spLocks/>
          </p:cNvSpPr>
          <p:nvPr/>
        </p:nvSpPr>
        <p:spPr bwMode="auto">
          <a:xfrm>
            <a:off x="762000" y="0"/>
            <a:ext cx="6934200" cy="3200400"/>
          </a:xfrm>
          <a:custGeom>
            <a:avLst/>
            <a:gdLst>
              <a:gd name="T0" fmla="*/ 0 w 4368"/>
              <a:gd name="T1" fmla="*/ 1531 h 2016"/>
              <a:gd name="T2" fmla="*/ 84 w 4368"/>
              <a:gd name="T3" fmla="*/ 1565 h 2016"/>
              <a:gd name="T4" fmla="*/ 2193 w 4368"/>
              <a:gd name="T5" fmla="*/ 2016 h 2016"/>
              <a:gd name="T6" fmla="*/ 4368 w 4368"/>
              <a:gd name="T7" fmla="*/ 1360 h 2016"/>
              <a:gd name="T8" fmla="*/ 4368 w 4368"/>
              <a:gd name="T9" fmla="*/ 0 h 2016"/>
              <a:gd name="T10" fmla="*/ 11 w 4368"/>
              <a:gd name="T11" fmla="*/ 0 h 2016"/>
              <a:gd name="T12" fmla="*/ 0 w 4368"/>
              <a:gd name="T13" fmla="*/ 1531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68" h="2016">
                <a:moveTo>
                  <a:pt x="0" y="1531"/>
                </a:moveTo>
                <a:cubicBezTo>
                  <a:pt x="70" y="1557"/>
                  <a:pt x="43" y="1543"/>
                  <a:pt x="84" y="1565"/>
                </a:cubicBezTo>
                <a:lnTo>
                  <a:pt x="2193" y="2016"/>
                </a:lnTo>
                <a:lnTo>
                  <a:pt x="4368" y="1360"/>
                </a:lnTo>
                <a:lnTo>
                  <a:pt x="4368" y="0"/>
                </a:lnTo>
                <a:lnTo>
                  <a:pt x="11" y="0"/>
                </a:lnTo>
                <a:lnTo>
                  <a:pt x="0" y="153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79" name="Line 31"/>
          <p:cNvSpPr>
            <a:spLocks noChangeShapeType="1"/>
          </p:cNvSpPr>
          <p:nvPr/>
        </p:nvSpPr>
        <p:spPr bwMode="auto">
          <a:xfrm flipV="1">
            <a:off x="4267200" y="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80" name="AutoShape 32"/>
          <p:cNvSpPr>
            <a:spLocks noChangeArrowheads="1"/>
          </p:cNvSpPr>
          <p:nvPr/>
        </p:nvSpPr>
        <p:spPr bwMode="auto">
          <a:xfrm>
            <a:off x="304800" y="0"/>
            <a:ext cx="3962400" cy="152400"/>
          </a:xfrm>
          <a:prstGeom prst="parallelogram">
            <a:avLst>
              <a:gd name="adj" fmla="val 30838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82" name="AutoShape 34"/>
          <p:cNvSpPr>
            <a:spLocks noChangeArrowheads="1"/>
          </p:cNvSpPr>
          <p:nvPr/>
        </p:nvSpPr>
        <p:spPr bwMode="auto">
          <a:xfrm rot="699980" flipH="1">
            <a:off x="1216025" y="574675"/>
            <a:ext cx="992188" cy="2057400"/>
          </a:xfrm>
          <a:prstGeom prst="parallelogram">
            <a:avLst>
              <a:gd name="adj" fmla="val 41833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86" name="AutoShape 38"/>
          <p:cNvSpPr>
            <a:spLocks noChangeArrowheads="1"/>
          </p:cNvSpPr>
          <p:nvPr/>
        </p:nvSpPr>
        <p:spPr bwMode="auto">
          <a:xfrm rot="699557" flipH="1">
            <a:off x="2962275" y="928688"/>
            <a:ext cx="762000" cy="685800"/>
          </a:xfrm>
          <a:prstGeom prst="flowChartInputOutput">
            <a:avLst/>
          </a:prstGeom>
          <a:solidFill>
            <a:srgbClr val="FFFF00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87" name="AutoShape 39"/>
          <p:cNvSpPr>
            <a:spLocks noChangeArrowheads="1"/>
          </p:cNvSpPr>
          <p:nvPr/>
        </p:nvSpPr>
        <p:spPr bwMode="auto">
          <a:xfrm rot="699557" flipH="1">
            <a:off x="3027363" y="996950"/>
            <a:ext cx="611187" cy="547688"/>
          </a:xfrm>
          <a:prstGeom prst="flowChartInputOutput">
            <a:avLst/>
          </a:prstGeom>
          <a:solidFill>
            <a:srgbClr val="99FF33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88" name="AutoShape 40"/>
          <p:cNvSpPr>
            <a:spLocks noChangeArrowheads="1"/>
          </p:cNvSpPr>
          <p:nvPr/>
        </p:nvSpPr>
        <p:spPr bwMode="auto">
          <a:xfrm rot="-766779">
            <a:off x="5257800" y="685800"/>
            <a:ext cx="838200" cy="762000"/>
          </a:xfrm>
          <a:prstGeom prst="flowChartInputOutput">
            <a:avLst/>
          </a:prstGeom>
          <a:solidFill>
            <a:srgbClr val="FFFF00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89" name="AutoShape 41"/>
          <p:cNvSpPr>
            <a:spLocks noChangeArrowheads="1"/>
          </p:cNvSpPr>
          <p:nvPr/>
        </p:nvSpPr>
        <p:spPr bwMode="auto">
          <a:xfrm rot="-766779">
            <a:off x="5334000" y="762000"/>
            <a:ext cx="685800" cy="609600"/>
          </a:xfrm>
          <a:prstGeom prst="flowChartInputOutput">
            <a:avLst/>
          </a:prstGeom>
          <a:solidFill>
            <a:srgbClr val="99FF33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90" name="AutoShape 42"/>
          <p:cNvSpPr>
            <a:spLocks noChangeArrowheads="1"/>
          </p:cNvSpPr>
          <p:nvPr/>
        </p:nvSpPr>
        <p:spPr bwMode="auto">
          <a:xfrm rot="-537667">
            <a:off x="4894263" y="790575"/>
            <a:ext cx="452437" cy="762000"/>
          </a:xfrm>
          <a:prstGeom prst="flowChartInputOutput">
            <a:avLst/>
          </a:prstGeom>
          <a:solidFill>
            <a:srgbClr val="66FFCC"/>
          </a:solidFill>
          <a:ln w="57150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92" name="AutoShape 44"/>
          <p:cNvSpPr>
            <a:spLocks noChangeArrowheads="1"/>
          </p:cNvSpPr>
          <p:nvPr/>
        </p:nvSpPr>
        <p:spPr bwMode="auto">
          <a:xfrm rot="-414456">
            <a:off x="6024563" y="590550"/>
            <a:ext cx="452437" cy="762000"/>
          </a:xfrm>
          <a:prstGeom prst="flowChartInputOutput">
            <a:avLst/>
          </a:prstGeom>
          <a:solidFill>
            <a:srgbClr val="FFFF00"/>
          </a:solidFill>
          <a:ln w="57150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93" name="Line 45"/>
          <p:cNvSpPr>
            <a:spLocks noChangeShapeType="1"/>
          </p:cNvSpPr>
          <p:nvPr/>
        </p:nvSpPr>
        <p:spPr bwMode="auto">
          <a:xfrm flipV="1">
            <a:off x="4933950" y="933450"/>
            <a:ext cx="3048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94" name="Line 46"/>
          <p:cNvSpPr>
            <a:spLocks noChangeShapeType="1"/>
          </p:cNvSpPr>
          <p:nvPr/>
        </p:nvSpPr>
        <p:spPr bwMode="auto">
          <a:xfrm flipV="1">
            <a:off x="4953000" y="1143000"/>
            <a:ext cx="3048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96" name="Line 48"/>
          <p:cNvSpPr>
            <a:spLocks noChangeShapeType="1"/>
          </p:cNvSpPr>
          <p:nvPr/>
        </p:nvSpPr>
        <p:spPr bwMode="auto">
          <a:xfrm flipV="1">
            <a:off x="5334000" y="137160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97" name="Line 49"/>
          <p:cNvSpPr>
            <a:spLocks noChangeShapeType="1"/>
          </p:cNvSpPr>
          <p:nvPr/>
        </p:nvSpPr>
        <p:spPr bwMode="auto">
          <a:xfrm flipV="1">
            <a:off x="4953000" y="1333500"/>
            <a:ext cx="3048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98" name="AutoShape 50"/>
          <p:cNvSpPr>
            <a:spLocks noChangeArrowheads="1"/>
          </p:cNvSpPr>
          <p:nvPr/>
        </p:nvSpPr>
        <p:spPr bwMode="auto">
          <a:xfrm rot="37564702">
            <a:off x="6381750" y="-515938"/>
            <a:ext cx="1865313" cy="2894013"/>
          </a:xfrm>
          <a:prstGeom prst="cloudCallout">
            <a:avLst>
              <a:gd name="adj1" fmla="val -14944"/>
              <a:gd name="adj2" fmla="val 29898"/>
            </a:avLst>
          </a:pr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/>
          <a:p>
            <a:pPr algn="ctr"/>
            <a:endParaRPr lang="vi-VN">
              <a:latin typeface="Arial" charset="0"/>
            </a:endParaRPr>
          </a:p>
        </p:txBody>
      </p:sp>
      <p:sp>
        <p:nvSpPr>
          <p:cNvPr id="2099" name="Freeform 51"/>
          <p:cNvSpPr>
            <a:spLocks/>
          </p:cNvSpPr>
          <p:nvPr/>
        </p:nvSpPr>
        <p:spPr bwMode="auto">
          <a:xfrm>
            <a:off x="6172200" y="658813"/>
            <a:ext cx="2112963" cy="2998787"/>
          </a:xfrm>
          <a:custGeom>
            <a:avLst/>
            <a:gdLst>
              <a:gd name="T0" fmla="*/ 386 w 1331"/>
              <a:gd name="T1" fmla="*/ 161 h 1889"/>
              <a:gd name="T2" fmla="*/ 397 w 1331"/>
              <a:gd name="T3" fmla="*/ 276 h 1889"/>
              <a:gd name="T4" fmla="*/ 513 w 1331"/>
              <a:gd name="T5" fmla="*/ 472 h 1889"/>
              <a:gd name="T6" fmla="*/ 547 w 1331"/>
              <a:gd name="T7" fmla="*/ 863 h 1889"/>
              <a:gd name="T8" fmla="*/ 478 w 1331"/>
              <a:gd name="T9" fmla="*/ 1186 h 1889"/>
              <a:gd name="T10" fmla="*/ 317 w 1331"/>
              <a:gd name="T11" fmla="*/ 1497 h 1889"/>
              <a:gd name="T12" fmla="*/ 202 w 1331"/>
              <a:gd name="T13" fmla="*/ 1635 h 1889"/>
              <a:gd name="T14" fmla="*/ 96 w 1331"/>
              <a:gd name="T15" fmla="*/ 1687 h 1889"/>
              <a:gd name="T16" fmla="*/ 0 w 1331"/>
              <a:gd name="T17" fmla="*/ 1735 h 1889"/>
              <a:gd name="T18" fmla="*/ 144 w 1331"/>
              <a:gd name="T19" fmla="*/ 1783 h 1889"/>
              <a:gd name="T20" fmla="*/ 288 w 1331"/>
              <a:gd name="T21" fmla="*/ 1735 h 1889"/>
              <a:gd name="T22" fmla="*/ 384 w 1331"/>
              <a:gd name="T23" fmla="*/ 1687 h 1889"/>
              <a:gd name="T24" fmla="*/ 480 w 1331"/>
              <a:gd name="T25" fmla="*/ 1879 h 1889"/>
              <a:gd name="T26" fmla="*/ 582 w 1331"/>
              <a:gd name="T27" fmla="*/ 1889 h 1889"/>
              <a:gd name="T28" fmla="*/ 528 w 1331"/>
              <a:gd name="T29" fmla="*/ 1735 h 1889"/>
              <a:gd name="T30" fmla="*/ 528 w 1331"/>
              <a:gd name="T31" fmla="*/ 1639 h 1889"/>
              <a:gd name="T32" fmla="*/ 720 w 1331"/>
              <a:gd name="T33" fmla="*/ 1687 h 1889"/>
              <a:gd name="T34" fmla="*/ 816 w 1331"/>
              <a:gd name="T35" fmla="*/ 1783 h 1889"/>
              <a:gd name="T36" fmla="*/ 1008 w 1331"/>
              <a:gd name="T37" fmla="*/ 1879 h 1889"/>
              <a:gd name="T38" fmla="*/ 912 w 1331"/>
              <a:gd name="T39" fmla="*/ 1735 h 1889"/>
              <a:gd name="T40" fmla="*/ 864 w 1331"/>
              <a:gd name="T41" fmla="*/ 1639 h 1889"/>
              <a:gd name="T42" fmla="*/ 1008 w 1331"/>
              <a:gd name="T43" fmla="*/ 1687 h 1889"/>
              <a:gd name="T44" fmla="*/ 1215 w 1331"/>
              <a:gd name="T45" fmla="*/ 1750 h 1889"/>
              <a:gd name="T46" fmla="*/ 1135 w 1331"/>
              <a:gd name="T47" fmla="*/ 1658 h 1889"/>
              <a:gd name="T48" fmla="*/ 1020 w 1331"/>
              <a:gd name="T49" fmla="*/ 1589 h 1889"/>
              <a:gd name="T50" fmla="*/ 864 w 1331"/>
              <a:gd name="T51" fmla="*/ 1495 h 1889"/>
              <a:gd name="T52" fmla="*/ 864 w 1331"/>
              <a:gd name="T53" fmla="*/ 1351 h 1889"/>
              <a:gd name="T54" fmla="*/ 816 w 1331"/>
              <a:gd name="T55" fmla="*/ 1015 h 1889"/>
              <a:gd name="T56" fmla="*/ 816 w 1331"/>
              <a:gd name="T57" fmla="*/ 727 h 1889"/>
              <a:gd name="T58" fmla="*/ 912 w 1331"/>
              <a:gd name="T59" fmla="*/ 487 h 1889"/>
              <a:gd name="T60" fmla="*/ 1112 w 1331"/>
              <a:gd name="T61" fmla="*/ 276 h 1889"/>
              <a:gd name="T62" fmla="*/ 1331 w 1331"/>
              <a:gd name="T63" fmla="*/ 299 h 1889"/>
              <a:gd name="T64" fmla="*/ 1192 w 1331"/>
              <a:gd name="T65" fmla="*/ 196 h 1889"/>
              <a:gd name="T66" fmla="*/ 1227 w 1331"/>
              <a:gd name="T67" fmla="*/ 103 h 1889"/>
              <a:gd name="T68" fmla="*/ 1227 w 1331"/>
              <a:gd name="T69" fmla="*/ 34 h 1889"/>
              <a:gd name="T70" fmla="*/ 1146 w 1331"/>
              <a:gd name="T71" fmla="*/ 138 h 1889"/>
              <a:gd name="T72" fmla="*/ 1031 w 1331"/>
              <a:gd name="T73" fmla="*/ 218 h 1889"/>
              <a:gd name="T74" fmla="*/ 1008 w 1331"/>
              <a:gd name="T75" fmla="*/ 295 h 1889"/>
              <a:gd name="T76" fmla="*/ 927 w 1331"/>
              <a:gd name="T77" fmla="*/ 184 h 1889"/>
              <a:gd name="T78" fmla="*/ 912 w 1331"/>
              <a:gd name="T79" fmla="*/ 55 h 1889"/>
              <a:gd name="T80" fmla="*/ 816 w 1331"/>
              <a:gd name="T81" fmla="*/ 55 h 1889"/>
              <a:gd name="T82" fmla="*/ 812 w 1331"/>
              <a:gd name="T83" fmla="*/ 241 h 1889"/>
              <a:gd name="T84" fmla="*/ 720 w 1331"/>
              <a:gd name="T85" fmla="*/ 343 h 1889"/>
              <a:gd name="T86" fmla="*/ 593 w 1331"/>
              <a:gd name="T87" fmla="*/ 264 h 1889"/>
              <a:gd name="T88" fmla="*/ 524 w 1331"/>
              <a:gd name="T89" fmla="*/ 115 h 1889"/>
              <a:gd name="T90" fmla="*/ 524 w 1331"/>
              <a:gd name="T91" fmla="*/ 0 h 1889"/>
              <a:gd name="T92" fmla="*/ 397 w 1331"/>
              <a:gd name="T93" fmla="*/ 0 h 1889"/>
              <a:gd name="T94" fmla="*/ 386 w 1331"/>
              <a:gd name="T95" fmla="*/ 161 h 1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31" h="1889">
                <a:moveTo>
                  <a:pt x="386" y="161"/>
                </a:moveTo>
                <a:cubicBezTo>
                  <a:pt x="402" y="229"/>
                  <a:pt x="397" y="191"/>
                  <a:pt x="397" y="276"/>
                </a:cubicBezTo>
                <a:lnTo>
                  <a:pt x="513" y="472"/>
                </a:lnTo>
                <a:lnTo>
                  <a:pt x="547" y="863"/>
                </a:lnTo>
                <a:lnTo>
                  <a:pt x="478" y="1186"/>
                </a:lnTo>
                <a:lnTo>
                  <a:pt x="317" y="1497"/>
                </a:lnTo>
                <a:lnTo>
                  <a:pt x="202" y="1635"/>
                </a:lnTo>
                <a:lnTo>
                  <a:pt x="96" y="1687"/>
                </a:lnTo>
                <a:lnTo>
                  <a:pt x="0" y="1735"/>
                </a:lnTo>
                <a:lnTo>
                  <a:pt x="144" y="1783"/>
                </a:lnTo>
                <a:lnTo>
                  <a:pt x="288" y="1735"/>
                </a:lnTo>
                <a:lnTo>
                  <a:pt x="384" y="1687"/>
                </a:lnTo>
                <a:lnTo>
                  <a:pt x="480" y="1879"/>
                </a:lnTo>
                <a:lnTo>
                  <a:pt x="582" y="1889"/>
                </a:lnTo>
                <a:lnTo>
                  <a:pt x="528" y="1735"/>
                </a:lnTo>
                <a:lnTo>
                  <a:pt x="528" y="1639"/>
                </a:lnTo>
                <a:lnTo>
                  <a:pt x="720" y="1687"/>
                </a:lnTo>
                <a:lnTo>
                  <a:pt x="816" y="1783"/>
                </a:lnTo>
                <a:lnTo>
                  <a:pt x="1008" y="1879"/>
                </a:lnTo>
                <a:lnTo>
                  <a:pt x="912" y="1735"/>
                </a:lnTo>
                <a:lnTo>
                  <a:pt x="864" y="1639"/>
                </a:lnTo>
                <a:lnTo>
                  <a:pt x="1008" y="1687"/>
                </a:lnTo>
                <a:lnTo>
                  <a:pt x="1215" y="1750"/>
                </a:lnTo>
                <a:lnTo>
                  <a:pt x="1135" y="1658"/>
                </a:lnTo>
                <a:lnTo>
                  <a:pt x="1020" y="1589"/>
                </a:lnTo>
                <a:lnTo>
                  <a:pt x="864" y="1495"/>
                </a:lnTo>
                <a:lnTo>
                  <a:pt x="864" y="1351"/>
                </a:lnTo>
                <a:lnTo>
                  <a:pt x="816" y="1015"/>
                </a:lnTo>
                <a:lnTo>
                  <a:pt x="816" y="727"/>
                </a:lnTo>
                <a:lnTo>
                  <a:pt x="912" y="487"/>
                </a:lnTo>
                <a:lnTo>
                  <a:pt x="1112" y="276"/>
                </a:lnTo>
                <a:lnTo>
                  <a:pt x="1331" y="299"/>
                </a:lnTo>
                <a:lnTo>
                  <a:pt x="1192" y="196"/>
                </a:lnTo>
                <a:lnTo>
                  <a:pt x="1227" y="103"/>
                </a:lnTo>
                <a:lnTo>
                  <a:pt x="1227" y="34"/>
                </a:lnTo>
                <a:lnTo>
                  <a:pt x="1146" y="138"/>
                </a:lnTo>
                <a:lnTo>
                  <a:pt x="1031" y="218"/>
                </a:lnTo>
                <a:lnTo>
                  <a:pt x="1008" y="295"/>
                </a:lnTo>
                <a:lnTo>
                  <a:pt x="927" y="184"/>
                </a:lnTo>
                <a:lnTo>
                  <a:pt x="912" y="55"/>
                </a:lnTo>
                <a:lnTo>
                  <a:pt x="816" y="55"/>
                </a:lnTo>
                <a:lnTo>
                  <a:pt x="812" y="241"/>
                </a:lnTo>
                <a:lnTo>
                  <a:pt x="720" y="343"/>
                </a:lnTo>
                <a:lnTo>
                  <a:pt x="593" y="264"/>
                </a:lnTo>
                <a:lnTo>
                  <a:pt x="524" y="115"/>
                </a:lnTo>
                <a:lnTo>
                  <a:pt x="524" y="0"/>
                </a:lnTo>
                <a:lnTo>
                  <a:pt x="397" y="0"/>
                </a:lnTo>
                <a:lnTo>
                  <a:pt x="386" y="161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106" name="Rectangle 58"/>
          <p:cNvSpPr>
            <a:spLocks noChangeArrowheads="1"/>
          </p:cNvSpPr>
          <p:nvPr/>
        </p:nvSpPr>
        <p:spPr bwMode="auto">
          <a:xfrm>
            <a:off x="8229600" y="3505200"/>
            <a:ext cx="228600" cy="1066800"/>
          </a:xfrm>
          <a:prstGeom prst="rect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00" name="AutoShape 52"/>
          <p:cNvSpPr>
            <a:spLocks noChangeArrowheads="1"/>
          </p:cNvSpPr>
          <p:nvPr/>
        </p:nvSpPr>
        <p:spPr bwMode="auto">
          <a:xfrm rot="-157448">
            <a:off x="8228013" y="2054225"/>
            <a:ext cx="533400" cy="1524000"/>
          </a:xfrm>
          <a:prstGeom prst="flowChartInputOutpu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05" name="Freeform 57"/>
          <p:cNvSpPr>
            <a:spLocks/>
          </p:cNvSpPr>
          <p:nvPr/>
        </p:nvSpPr>
        <p:spPr bwMode="auto">
          <a:xfrm>
            <a:off x="8027988" y="2047875"/>
            <a:ext cx="257175" cy="1536700"/>
          </a:xfrm>
          <a:custGeom>
            <a:avLst/>
            <a:gdLst>
              <a:gd name="T0" fmla="*/ 162 w 162"/>
              <a:gd name="T1" fmla="*/ 0 h 968"/>
              <a:gd name="T2" fmla="*/ 162 w 162"/>
              <a:gd name="T3" fmla="*/ 138 h 968"/>
              <a:gd name="T4" fmla="*/ 162 w 162"/>
              <a:gd name="T5" fmla="*/ 968 h 968"/>
              <a:gd name="T6" fmla="*/ 0 w 162"/>
              <a:gd name="T7" fmla="*/ 899 h 968"/>
              <a:gd name="T8" fmla="*/ 0 w 162"/>
              <a:gd name="T9" fmla="*/ 35 h 968"/>
              <a:gd name="T10" fmla="*/ 162 w 162"/>
              <a:gd name="T11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2" h="968">
                <a:moveTo>
                  <a:pt x="162" y="0"/>
                </a:moveTo>
                <a:cubicBezTo>
                  <a:pt x="162" y="46"/>
                  <a:pt x="162" y="92"/>
                  <a:pt x="162" y="138"/>
                </a:cubicBezTo>
                <a:lnTo>
                  <a:pt x="162" y="968"/>
                </a:lnTo>
                <a:lnTo>
                  <a:pt x="0" y="899"/>
                </a:lnTo>
                <a:lnTo>
                  <a:pt x="0" y="35"/>
                </a:lnTo>
                <a:lnTo>
                  <a:pt x="162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107" name="Oval 59"/>
          <p:cNvSpPr>
            <a:spLocks noChangeArrowheads="1"/>
          </p:cNvSpPr>
          <p:nvPr/>
        </p:nvSpPr>
        <p:spPr bwMode="auto">
          <a:xfrm>
            <a:off x="8343900" y="226695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08" name="Oval 60"/>
          <p:cNvSpPr>
            <a:spLocks noChangeArrowheads="1"/>
          </p:cNvSpPr>
          <p:nvPr/>
        </p:nvSpPr>
        <p:spPr bwMode="auto">
          <a:xfrm>
            <a:off x="8343900" y="268605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09" name="Oval 61"/>
          <p:cNvSpPr>
            <a:spLocks noChangeArrowheads="1"/>
          </p:cNvSpPr>
          <p:nvPr/>
        </p:nvSpPr>
        <p:spPr bwMode="auto">
          <a:xfrm>
            <a:off x="8343900" y="3143250"/>
            <a:ext cx="304800" cy="3048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10" name="Oval 62"/>
          <p:cNvSpPr>
            <a:spLocks noChangeArrowheads="1"/>
          </p:cNvSpPr>
          <p:nvPr/>
        </p:nvSpPr>
        <p:spPr bwMode="auto">
          <a:xfrm>
            <a:off x="8077200" y="2286000"/>
            <a:ext cx="1524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11" name="Oval 63"/>
          <p:cNvSpPr>
            <a:spLocks noChangeArrowheads="1"/>
          </p:cNvSpPr>
          <p:nvPr/>
        </p:nvSpPr>
        <p:spPr bwMode="auto">
          <a:xfrm>
            <a:off x="8077200" y="2667000"/>
            <a:ext cx="1524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12" name="Oval 64"/>
          <p:cNvSpPr>
            <a:spLocks noChangeArrowheads="1"/>
          </p:cNvSpPr>
          <p:nvPr/>
        </p:nvSpPr>
        <p:spPr bwMode="auto">
          <a:xfrm>
            <a:off x="8077200" y="3124200"/>
            <a:ext cx="152400" cy="3048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2116" name="Picture 68" descr="Flower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24105">
            <a:off x="4648200" y="2209800"/>
            <a:ext cx="108108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17" name="Picture 169" descr="Untitled-7 copy"/>
          <p:cNvPicPr>
            <a:picLocks noChangeAspect="1" noChangeArrowheads="1"/>
          </p:cNvPicPr>
          <p:nvPr/>
        </p:nvPicPr>
        <p:blipFill>
          <a:blip r:embed="rId4" cstate="print">
            <a:lum bright="-6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984500"/>
            <a:ext cx="5638800" cy="44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18" name="AutoShape 170"/>
          <p:cNvSpPr>
            <a:spLocks noChangeArrowheads="1"/>
          </p:cNvSpPr>
          <p:nvPr/>
        </p:nvSpPr>
        <p:spPr bwMode="auto">
          <a:xfrm rot="763477">
            <a:off x="990600" y="6097588"/>
            <a:ext cx="2741613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19" name="AutoShape 171"/>
          <p:cNvSpPr>
            <a:spLocks noChangeArrowheads="1"/>
          </p:cNvSpPr>
          <p:nvPr/>
        </p:nvSpPr>
        <p:spPr bwMode="auto">
          <a:xfrm rot="763477">
            <a:off x="228600" y="6400800"/>
            <a:ext cx="2741613" cy="227013"/>
          </a:xfrm>
          <a:prstGeom prst="parallelogram">
            <a:avLst>
              <a:gd name="adj" fmla="val 17181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2220" name="Picture 172" descr="Untitled-1 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925638"/>
            <a:ext cx="5105400" cy="401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22" name="s6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15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99099863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60" fill="hold"/>
                                        <p:tgtEl>
                                          <p:spTgt spid="22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path" presetSubtype="0" repeatCount="400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2917 -0.0289 C 0.02986 -0.02913 0.03073 -0.02913 0.0316 -0.02913 C 0.03507 -0.02913 0.03733 -0.02705 0.03733 -0.02359 C 0.03733 -0.02058 0.03507 -0.01804 0.0316 -0.01804 C 0.03073 -0.01804 0.02986 -0.01804 0.02917 -0.01873 C 0.0316 -0.01942 0.03334 -0.0215 0.03334 -0.02359 C 0.03334 -0.02613 0.0316 -0.02798 0.02917 -0.0289 Z " pathEditMode="relative" rAng="0" ptsTypes="fffffff">
                                      <p:cBhvr>
                                        <p:cTn id="8" dur="2000" fill="hold"/>
                                        <p:tgtEl>
                                          <p:spTgt spid="2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00" y="5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2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68</Words>
  <Application>Microsoft Office PowerPoint</Application>
  <PresentationFormat>On-screen Show (4:3)</PresentationFormat>
  <Paragraphs>14</Paragraphs>
  <Slides>20</Slides>
  <Notes>0</Notes>
  <HiddenSlides>0</HiddenSlides>
  <MMClips>14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Welcome</cp:lastModifiedBy>
  <cp:revision>3</cp:revision>
  <dcterms:created xsi:type="dcterms:W3CDTF">2019-03-21T12:36:52Z</dcterms:created>
  <dcterms:modified xsi:type="dcterms:W3CDTF">2019-04-16T08:54:33Z</dcterms:modified>
</cp:coreProperties>
</file>