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68" r:id="rId4"/>
    <p:sldId id="259" r:id="rId5"/>
    <p:sldId id="277" r:id="rId6"/>
    <p:sldId id="272" r:id="rId7"/>
    <p:sldId id="279" r:id="rId8"/>
    <p:sldId id="276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9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A63-B286-42B7-AF80-5835F41F5EE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6" descr="C:\Users\Welcome\Downloads\LOGO_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4893"/>
            <a:ext cx="1679828" cy="15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87034" y="2769811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học: Phát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5851" y="5526098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Năm học 2018-2019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au-Hoa-beat-Mam-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959733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9798" y="120134"/>
            <a:ext cx="627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PHÒNG GIÁO DỤC VÀ ĐÀO TẠO QUẬN LONG BIÊN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6079" y="658892"/>
            <a:ext cx="444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TRƯỜNG MẦM NON GIA THƯỢNG</a:t>
            </a:r>
            <a:endParaRPr lang="en-US" sz="20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3873" y="3516968"/>
            <a:ext cx="5223755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Thơ: “ Đi dép”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143359"/>
            <a:ext cx="437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Nguyễn Thị Hồng Hoa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3902" y="4512691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gian: 12-15 phút.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oa anh pp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57200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đích- yêu cầu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475837"/>
            <a:ext cx="6934200" cy="4018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* Kiến thức: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-Trẻ biết tên thơ, biết nội dung bài thơ: “Chân thấy êm khi được đi dép, dép thấy vui khi được chân đi”.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* Kỹ năng</a:t>
            </a: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: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-Trả lời to rõ ràng các câu hỏi theo nội dung thơ.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 Đọc thuộc được bài thơ.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* Thái độ: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 -Trẻ ngoan, hứng thú 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tham gia vào hoạt động. </a:t>
            </a:r>
            <a:endParaRPr lang="en-US" sz="2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  <a:ea typeface=".VnTime"/>
              </a:rPr>
              <a:t>- GD: Giữ gìn vệ sinh sạch sẽ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ết quả hình ảnh cho hinh nen don g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Kết quả hình ảnh cho hinh nen power point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" y="6927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8" descr="C:\Users\Welcome\Downloads\LOGO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4893"/>
            <a:ext cx="1679828" cy="15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87034" y="2769811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học: Phát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5851" y="5526098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Năm học 2018-2019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Mau-Hoa-beat-Mam-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" y="5959733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9798" y="120134"/>
            <a:ext cx="627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PHÒNG GIÁO DỤC VÀ ĐÀO TẠO QUẬN LONG BIÊN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079" y="658892"/>
            <a:ext cx="444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TRƯỜNG MẦM NON GIA THƯỢNG</a:t>
            </a:r>
            <a:endParaRPr lang="en-US" sz="20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3873" y="3516968"/>
            <a:ext cx="5223755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Thơ: “ Đi dép”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4143359"/>
            <a:ext cx="4374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Nguyễn Thị Hồng Hoa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3902" y="4512691"/>
            <a:ext cx="3860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tháng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gian: 12-15 phút.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C:\Users\Welcome\Downloads\LOGO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7293"/>
            <a:ext cx="1679828" cy="15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7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hoa anh p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-1385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209" y="1676400"/>
            <a:ext cx="4953000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Đồ dùng của cô: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-Pownpoint minh họa thơ.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- Nhạc bài “Đôi dép”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* Đồ dùng của trẻ: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- Trang phục gọn gàng.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.VnTime"/>
                <a:cs typeface="Times New Roman"/>
              </a:rPr>
              <a:t>- Tranh đôi dép để tô màu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575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oa anh pp\20-hinh-nen-don-gian-danh-cho-nguoi-thich-su-don-gian-148686870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8" y="0"/>
            <a:ext cx="9143999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2115" y="6927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776881"/>
            <a:ext cx="588363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Ổn định tổ chức: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/>
                <a:ea typeface="Times New Roman"/>
              </a:rPr>
              <a:t>Cô và trẻ cùng hát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bài hát: “Đôi </a:t>
            </a:r>
            <a:r>
              <a:rPr lang="en-US" sz="2400" dirty="0">
                <a:solidFill>
                  <a:srgbClr val="0000FF"/>
                </a:solidFill>
                <a:latin typeface="Times New Roman"/>
                <a:ea typeface="Times New Roman"/>
              </a:rPr>
              <a:t>dép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”.</a:t>
            </a:r>
          </a:p>
          <a:p>
            <a:pPr marL="342900" lvl="0" indent="-342900">
              <a:lnSpc>
                <a:spcPct val="107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Đàm thoại dẫn dắt vào bài.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 descr="C:\Users\Administrator\Desktop\dep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4730"/>
            <a:ext cx="6248400" cy="45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hoa anh p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9" y="2770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838200"/>
            <a:ext cx="560602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r>
              <a:rPr lang="vi-VN" sz="2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709192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* Cô đọc thơ cho trẻ nghe: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 Cô giới thiệu tên thơ tên tác giả.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 Cô đọc lần 1: Không tranh .  Hỏi tên thơ, tên tác giả?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- Cô đọc lần 2 dùng </a:t>
            </a:r>
            <a:r>
              <a:rPr lang="en-US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 Pownpoint</a:t>
            </a: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  minh họa và đàm thoại theo nội dung thơ: </a:t>
            </a:r>
            <a:r>
              <a:rPr lang="en-US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Chân thấy êm khi được đi dép, dép thấy vui khi được chân đi.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+ Bài thơ nói đến cái gì? (đôi dép)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+ </a:t>
            </a:r>
            <a:r>
              <a:rPr lang="pt-BR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Chân cảm thấy như thế nào khi đi dép?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“Chân được đi dép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  Thấy êm êm là”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Dép thấy như thế nào? 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“Dép cũng vui lắm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    Được đi khắp nhà”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solidFill>
                  <a:srgbClr val="0000FF"/>
                </a:solidFill>
                <a:latin typeface="Times New Roman"/>
                <a:ea typeface=".VnTime"/>
                <a:cs typeface="Times New Roman"/>
              </a:rPr>
              <a:t>(Mỗi câu hỏi mời 4-5 trẻ trả lời)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Cô đọc thơ lần 3: Khuyến khích trẻ đọc cùng cô.</a:t>
            </a:r>
            <a:endParaRPr lang="en-US" sz="16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pic>
        <p:nvPicPr>
          <p:cNvPr id="8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1454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istrator\Desktop\hoa anh p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914400"/>
            <a:ext cx="6934200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Nghe hát: Đi nhà trẻ.</a:t>
            </a:r>
            <a:endParaRPr lang="en-US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Cô giới thiệu tên bài hát, tên tác giả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Cô hát Lần 1(Có đàn): Hỏi trẻ tên bài hát?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Cô hát Lần 2: Cô đệm đàn và hát. Giới thỉệu nội dung bài hát: “Đến lớp nhà trẻ, các bé được vui chơi, cùng chơi nhiều đồ chơi như ô tô, tàu hỏa, thật vui khi được xếp hình xây nhà cửa bé sẽ thành thợ xây tương lai”.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Còn các con thì sao, sau này muốn làm gì?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Hát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lần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3: Cho trẻ xem video các bạn hát và hát theo.</a:t>
            </a:r>
            <a:endParaRPr lang="en-US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0163"/>
            <a:ext cx="916305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641926"/>
            <a:ext cx="6248400" cy="252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Dạy trẻ đọc thơ: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Cô cho cả lớp đọc 2-3 lần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Mời tổ nhóm cá nhân trẻ đọc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Cô </a:t>
            </a:r>
            <a:r>
              <a:rPr lang="pt-BR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 ý sửa sai cho trẻ, khuyến khích trẻ đọc thơ..</a:t>
            </a:r>
            <a:endParaRPr lang="en-US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hoa anh p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3013502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rgbClr val="FF00FF"/>
                </a:solidFill>
                <a:latin typeface="Times New Roman"/>
                <a:ea typeface="Times New Roman"/>
              </a:rPr>
              <a:t>3. Kết Thúc:</a:t>
            </a:r>
            <a:r>
              <a:rPr lang="pt-BR" sz="2400" dirty="0">
                <a:solidFill>
                  <a:srgbClr val="FF00FF"/>
                </a:solidFill>
                <a:latin typeface="Times New Roman"/>
                <a:ea typeface="Times New Roman"/>
              </a:rPr>
              <a:t> Cô nhận xét động </a:t>
            </a:r>
            <a:r>
              <a:rPr lang="pt-BR" sz="2400" dirty="0" smtClean="0">
                <a:solidFill>
                  <a:srgbClr val="FF00FF"/>
                </a:solidFill>
                <a:latin typeface="Times New Roman"/>
                <a:ea typeface="Times New Roman"/>
              </a:rPr>
              <a:t>viên, </a:t>
            </a:r>
            <a:r>
              <a:rPr lang="pt-BR" sz="2400" dirty="0">
                <a:solidFill>
                  <a:srgbClr val="FF00FF"/>
                </a:solidFill>
                <a:latin typeface="Times New Roman"/>
                <a:ea typeface="Times New Roman"/>
              </a:rPr>
              <a:t>khuyến khích trẻ.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hoa anh p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68"/>
            <a:ext cx="9164782" cy="69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0656" y="2318266"/>
            <a:ext cx="7242688" cy="2101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597</Words>
  <Application>Microsoft Office PowerPoint</Application>
  <PresentationFormat>On-screen Show (4:3)</PresentationFormat>
  <Paragraphs>61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31</cp:revision>
  <dcterms:created xsi:type="dcterms:W3CDTF">2017-10-30T05:50:21Z</dcterms:created>
  <dcterms:modified xsi:type="dcterms:W3CDTF">2019-03-26T05:30:22Z</dcterms:modified>
</cp:coreProperties>
</file>