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96" r:id="rId3"/>
    <p:sldId id="297" r:id="rId4"/>
    <p:sldId id="298" r:id="rId5"/>
    <p:sldId id="286" r:id="rId6"/>
    <p:sldId id="307" r:id="rId7"/>
    <p:sldId id="308" r:id="rId8"/>
    <p:sldId id="309" r:id="rId9"/>
    <p:sldId id="300" r:id="rId10"/>
    <p:sldId id="299" r:id="rId11"/>
    <p:sldId id="310" r:id="rId12"/>
  </p:sldIdLst>
  <p:sldSz cx="9144000" cy="6858000" type="screen4x3"/>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5103" autoAdjust="0"/>
  </p:normalViewPr>
  <p:slideViewPr>
    <p:cSldViewPr>
      <p:cViewPr>
        <p:scale>
          <a:sx n="70" d="100"/>
          <a:sy n="70" d="100"/>
        </p:scale>
        <p:origin x="-13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37513A-2D61-4240-96F8-FE15D7DD6D73}" type="datetimeFigureOut">
              <a:rPr lang="en-US" smtClean="0"/>
              <a:pPr/>
              <a:t>04/04/2019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D2BE4-1CAF-4CF8-BD00-822436A5B9E3}" type="slidenum">
              <a:rPr lang="en-US" smtClean="0"/>
              <a:pPr/>
              <a:t>‹#›</a:t>
            </a:fld>
            <a:endParaRPr lang="en-US"/>
          </a:p>
        </p:txBody>
      </p:sp>
    </p:spTree>
    <p:extLst>
      <p:ext uri="{BB962C8B-B14F-4D97-AF65-F5344CB8AC3E}">
        <p14:creationId xmlns:p14="http://schemas.microsoft.com/office/powerpoint/2010/main" val="2529717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1D2BE4-1CAF-4CF8-BD00-822436A5B9E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1D2BE4-1CAF-4CF8-BD00-822436A5B9E3}"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1D2BE4-1CAF-4CF8-BD00-822436A5B9E3}"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1D2BE4-1CAF-4CF8-BD00-822436A5B9E3}"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4EE935-FC85-4650-B6C1-DCC5D449311E}" type="slidenum">
              <a:rPr lang="en-US"/>
              <a:pPr>
                <a:defRPr/>
              </a:pPr>
              <a:t>‹#›</a:t>
            </a:fld>
            <a:endParaRPr lang="en-US"/>
          </a:p>
        </p:txBody>
      </p:sp>
    </p:spTree>
  </p:cSld>
  <p:clrMapOvr>
    <a:masterClrMapping/>
  </p:clrMapOvr>
  <p:transition>
    <p:push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2F633-6741-48A4-8A17-53FD7F545838}" type="datetimeFigureOut">
              <a:rPr lang="en-US" smtClean="0"/>
              <a:pPr/>
              <a:t>04/04/2019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02359-CD84-4E09-B8A4-81F561B1C0D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2F633-6741-48A4-8A17-53FD7F545838}" type="datetimeFigureOut">
              <a:rPr lang="en-US" smtClean="0"/>
              <a:pPr/>
              <a:t>04/04/2019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02359-CD84-4E09-B8A4-81F561B1C0D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file:///D:\1,%20L&#7898;P%20C3%20(2018-2019)\1,%20TUY&#7870;T%20C3\GI&#193;O%20&#193;N%20&#272;I&#7878;N%20T&#7916;%20&#272;I%20TRONG%20&#272;&#431;&#7900;NG%20H&#7864;P\GA&#272;T%20&#272;I%20TRONG%20&#272;&#431;&#7900;NG%20H&#7864;P-%20TUY&#7870;T%20C3\&#194;M%20THANH\C&#7843;%20Nh&#224;%20Th&#432;&#417;ng%20Nhau%20(Karaoke%20Beat)%20-%20Nhac%20Thi&#7871;u%20Nhi.mp4" TargetMode="Externa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jpe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mp3"/><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video" Target="file:///D:\1,%20L&#7898;P%20C3%20(2018-2019)\1,%20TUY&#7870;T%20C3\GI&#193;O%20&#193;N%20&#272;I&#7878;N%20T&#7916;%20&#272;I%20TRONG%20&#272;&#431;&#7900;NG%20H&#7864;P\GA&#272;T%20&#272;I%20TRONG%20&#272;&#431;&#7900;NG%20H&#7864;P-%20TUY&#7870;T%20C3\&#194;M%20THANH\&#272;o&#224;n%20t&#224;u%20nh&#7887;%20x&#237;u%20-%20Nh&#7841;c%20thi&#7871;u%20nhi.mp4" TargetMode="External"/><Relationship Id="rId6" Type="http://schemas.openxmlformats.org/officeDocument/2006/relationships/image" Target="../media/image6.jpe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D:\n&#259;m%20h&#7885;c%202018%20-%202019\B&#7843;ng%20t&#432;&#417;ng%20t&#225;c\&#272;o&#224;n%20Trang\the%20chat\V.A%20&#8211;%20Em%20Y&#234;u%20C&#226;y%20Xanh.mp3" TargetMode="External"/><Relationship Id="rId1" Type="http://schemas.openxmlformats.org/officeDocument/2006/relationships/video" Target="file:///D:\1,%20L&#7898;P%20C3%20(2018-2019)\1,%20TUY&#7870;T%20C3\GI&#193;O%20&#193;N%20&#272;I&#7878;N%20T&#7916;%20&#272;I%20TRONG%20&#272;&#431;&#7900;NG%20H&#7864;P\GA&#272;T%20&#272;I%20TRONG%20&#272;&#431;&#7900;NG%20H&#7864;P-%20TUY&#7870;T%20C3\&#194;M%20THANH\ch&#250;%20&#7871;ch%20con%20&#273;&#227;%20c&#7855;t.mp4"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5.png"/><Relationship Id="rId2" Type="http://schemas.microsoft.com/office/2007/relationships/media" Target="../media/media3.mp3"/><Relationship Id="rId1" Type="http://schemas.openxmlformats.org/officeDocument/2006/relationships/video" Target="file:///D:\1,%20L&#7898;P%20C3%20(2018-2019)\1,%20TUY&#7870;T%20C3\GI&#193;O%20&#193;N%20&#272;I&#7878;N%20T&#7916;%20&#272;I%20TRONG%20&#272;&#431;&#7900;NG%20H&#7864;P\GA&#272;T%20&#272;I%20TRONG%20&#272;&#431;&#7900;NG%20H&#7864;P-%20TUY&#7870;T%20C3\&#194;M%20THANH\nh&#7841;c%20s&#244;i%20&#273;&#7897;ng.mp4"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1790700" y="64394"/>
            <a:ext cx="6172200" cy="685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000" b="1" smtClean="0">
                <a:ln w="11430"/>
                <a:solidFill>
                  <a:srgbClr val="0070C0"/>
                </a:solidFill>
                <a:effectLst>
                  <a:outerShdw blurRad="50800" dist="39000" dir="5460000" algn="tl">
                    <a:srgbClr val="000000">
                      <a:alpha val="38000"/>
                    </a:srgbClr>
                  </a:outerShdw>
                </a:effectLst>
              </a:rPr>
              <a:t>ỦY BAN NHÂN DÂN QUẬN LONG BIÊN</a:t>
            </a:r>
            <a:br>
              <a:rPr lang="en-US" sz="2000" b="1" smtClean="0">
                <a:ln w="11430"/>
                <a:solidFill>
                  <a:srgbClr val="0070C0"/>
                </a:solidFill>
                <a:effectLst>
                  <a:outerShdw blurRad="50800" dist="39000" dir="5460000" algn="tl">
                    <a:srgbClr val="000000">
                      <a:alpha val="38000"/>
                    </a:srgbClr>
                  </a:outerShdw>
                </a:effectLst>
              </a:rPr>
            </a:br>
            <a:r>
              <a:rPr lang="en-US" sz="2000" b="1" smtClean="0">
                <a:ln w="11430"/>
                <a:solidFill>
                  <a:srgbClr val="0070C0"/>
                </a:solidFill>
                <a:effectLst>
                  <a:outerShdw blurRad="50800" dist="39000" dir="5460000" algn="tl">
                    <a:srgbClr val="000000">
                      <a:alpha val="38000"/>
                    </a:srgbClr>
                  </a:outerShdw>
                </a:effectLst>
              </a:rPr>
              <a:t>TRƯỜNG MẦM NON GIA THƯỢNG</a:t>
            </a:r>
            <a:endParaRPr lang="en-US" sz="2000" b="1" dirty="0">
              <a:ln w="11430"/>
              <a:solidFill>
                <a:srgbClr val="0070C0"/>
              </a:solidFill>
              <a:effectLst>
                <a:outerShdw blurRad="50800" dist="39000" dir="5460000" algn="tl">
                  <a:srgbClr val="000000">
                    <a:alpha val="38000"/>
                  </a:srgbClr>
                </a:outerShdw>
              </a:effectLst>
            </a:endParaRPr>
          </a:p>
        </p:txBody>
      </p:sp>
      <p:sp>
        <p:nvSpPr>
          <p:cNvPr id="13" name="Subtitle 2"/>
          <p:cNvSpPr txBox="1">
            <a:spLocks/>
          </p:cNvSpPr>
          <p:nvPr/>
        </p:nvSpPr>
        <p:spPr>
          <a:xfrm>
            <a:off x="1524000" y="3276600"/>
            <a:ext cx="6400800" cy="254840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b="1" dirty="0" err="1" smtClean="0">
                <a:solidFill>
                  <a:srgbClr val="00B0F0"/>
                </a:solidFill>
                <a:latin typeface="Times New Roman" pitchFamily="18" charset="0"/>
                <a:cs typeface="Times New Roman" pitchFamily="18" charset="0"/>
              </a:rPr>
              <a:t>Đề</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tài</a:t>
            </a:r>
            <a:r>
              <a:rPr lang="en-US" sz="2000" b="1" dirty="0" smtClean="0">
                <a:solidFill>
                  <a:srgbClr val="00B0F0"/>
                </a:solidFill>
                <a:latin typeface="Times New Roman" pitchFamily="18" charset="0"/>
                <a:cs typeface="Times New Roman" pitchFamily="18" charset="0"/>
              </a:rPr>
              <a:t>	    : - VĐCB: Tung </a:t>
            </a:r>
            <a:r>
              <a:rPr lang="en-US" sz="2000" b="1" dirty="0" err="1" smtClean="0">
                <a:solidFill>
                  <a:srgbClr val="00B0F0"/>
                </a:solidFill>
                <a:latin typeface="Times New Roman" pitchFamily="18" charset="0"/>
                <a:cs typeface="Times New Roman" pitchFamily="18" charset="0"/>
              </a:rPr>
              <a:t>bắt</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bóng</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bằng</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hai</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tay</a:t>
            </a:r>
            <a:endParaRPr lang="en-US" sz="2000" b="1" dirty="0" smtClean="0">
              <a:solidFill>
                <a:srgbClr val="00B0F0"/>
              </a:solidFill>
              <a:latin typeface="Times New Roman" pitchFamily="18" charset="0"/>
              <a:cs typeface="Times New Roman" pitchFamily="18" charset="0"/>
            </a:endParaRPr>
          </a:p>
          <a:p>
            <a:pPr algn="l"/>
            <a:r>
              <a:rPr lang="en-US" sz="2000" b="1" dirty="0" smtClean="0">
                <a:solidFill>
                  <a:srgbClr val="00B0F0"/>
                </a:solidFill>
                <a:latin typeface="Times New Roman" pitchFamily="18" charset="0"/>
                <a:cs typeface="Times New Roman" pitchFamily="18" charset="0"/>
              </a:rPr>
              <a:t>                     - TCVĐ: </a:t>
            </a:r>
            <a:r>
              <a:rPr lang="en-US" sz="2000" b="1" dirty="0" err="1" smtClean="0">
                <a:solidFill>
                  <a:srgbClr val="00B0F0"/>
                </a:solidFill>
                <a:latin typeface="Times New Roman" pitchFamily="18" charset="0"/>
                <a:cs typeface="Times New Roman" pitchFamily="18" charset="0"/>
              </a:rPr>
              <a:t>Cáo</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và</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thỏ</a:t>
            </a:r>
            <a:endParaRPr lang="en-US" sz="2000" b="1" dirty="0" smtClean="0">
              <a:solidFill>
                <a:srgbClr val="00B0F0"/>
              </a:solidFill>
              <a:latin typeface="Times New Roman" pitchFamily="18" charset="0"/>
              <a:cs typeface="Times New Roman" pitchFamily="18" charset="0"/>
            </a:endParaRPr>
          </a:p>
          <a:p>
            <a:pPr algn="l"/>
            <a:r>
              <a:rPr lang="en-US" sz="2000" b="1" dirty="0" err="1" smtClean="0">
                <a:solidFill>
                  <a:srgbClr val="00B0F0"/>
                </a:solidFill>
                <a:latin typeface="Times New Roman" pitchFamily="18" charset="0"/>
                <a:cs typeface="Times New Roman" pitchFamily="18" charset="0"/>
              </a:rPr>
              <a:t>Lứa</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tuổi</a:t>
            </a:r>
            <a:r>
              <a:rPr lang="en-US" sz="2000" b="1" dirty="0" smtClean="0">
                <a:solidFill>
                  <a:srgbClr val="00B0F0"/>
                </a:solidFill>
                <a:latin typeface="Times New Roman" pitchFamily="18" charset="0"/>
                <a:cs typeface="Times New Roman" pitchFamily="18" charset="0"/>
              </a:rPr>
              <a:t>    : </a:t>
            </a:r>
            <a:r>
              <a:rPr lang="en-US" sz="2000" b="1" dirty="0" err="1" smtClean="0">
                <a:solidFill>
                  <a:srgbClr val="00B0F0"/>
                </a:solidFill>
                <a:latin typeface="Times New Roman" pitchFamily="18" charset="0"/>
                <a:cs typeface="Times New Roman" pitchFamily="18" charset="0"/>
              </a:rPr>
              <a:t>Nhà</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trẻ</a:t>
            </a:r>
            <a:r>
              <a:rPr lang="en-US" sz="2000" b="1" dirty="0" smtClean="0">
                <a:solidFill>
                  <a:srgbClr val="00B0F0"/>
                </a:solidFill>
                <a:latin typeface="Times New Roman" pitchFamily="18" charset="0"/>
                <a:cs typeface="Times New Roman" pitchFamily="18" charset="0"/>
              </a:rPr>
              <a:t> D2</a:t>
            </a:r>
          </a:p>
          <a:p>
            <a:pPr algn="l"/>
            <a:r>
              <a:rPr lang="en-US" sz="2000" b="1" dirty="0" smtClean="0">
                <a:solidFill>
                  <a:srgbClr val="00B0F0"/>
                </a:solidFill>
                <a:latin typeface="Times New Roman" pitchFamily="18" charset="0"/>
                <a:cs typeface="Times New Roman" pitchFamily="18" charset="0"/>
              </a:rPr>
              <a:t>Số trẻ	    : 15- 18 trẻ</a:t>
            </a:r>
          </a:p>
          <a:p>
            <a:pPr algn="l"/>
            <a:r>
              <a:rPr lang="en-US" sz="2000" b="1" dirty="0" smtClean="0">
                <a:solidFill>
                  <a:srgbClr val="00B0F0"/>
                </a:solidFill>
                <a:latin typeface="Times New Roman" pitchFamily="18" charset="0"/>
                <a:cs typeface="Times New Roman" pitchFamily="18" charset="0"/>
              </a:rPr>
              <a:t>Thời gian: 12-15 phút</a:t>
            </a:r>
          </a:p>
          <a:p>
            <a:pPr algn="l"/>
            <a:r>
              <a:rPr lang="en-US" sz="2000" b="1" dirty="0" err="1" smtClean="0">
                <a:solidFill>
                  <a:srgbClr val="00B0F0"/>
                </a:solidFill>
                <a:latin typeface="Times New Roman" pitchFamily="18" charset="0"/>
                <a:cs typeface="Times New Roman" pitchFamily="18" charset="0"/>
              </a:rPr>
              <a:t>Giáo</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viên</a:t>
            </a:r>
            <a:r>
              <a:rPr lang="en-US" sz="2000" b="1" dirty="0" smtClean="0">
                <a:solidFill>
                  <a:srgbClr val="00B0F0"/>
                </a:solidFill>
                <a:latin typeface="Times New Roman" pitchFamily="18" charset="0"/>
                <a:cs typeface="Times New Roman" pitchFamily="18" charset="0"/>
              </a:rPr>
              <a:t>  : </a:t>
            </a:r>
            <a:r>
              <a:rPr lang="en-US" sz="2000" b="1" dirty="0" err="1" smtClean="0">
                <a:solidFill>
                  <a:srgbClr val="00B0F0"/>
                </a:solidFill>
                <a:latin typeface="Times New Roman" pitchFamily="18" charset="0"/>
                <a:cs typeface="Times New Roman" pitchFamily="18" charset="0"/>
              </a:rPr>
              <a:t>Đinh</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Thị</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Huyền</a:t>
            </a:r>
            <a:r>
              <a:rPr lang="en-US" sz="2000" b="1" dirty="0" smtClean="0">
                <a:solidFill>
                  <a:srgbClr val="00B0F0"/>
                </a:solidFill>
                <a:latin typeface="Times New Roman" pitchFamily="18" charset="0"/>
                <a:cs typeface="Times New Roman" pitchFamily="18" charset="0"/>
              </a:rPr>
              <a:t> </a:t>
            </a:r>
            <a:r>
              <a:rPr lang="en-US" sz="2000" b="1" dirty="0" err="1" smtClean="0">
                <a:solidFill>
                  <a:srgbClr val="00B0F0"/>
                </a:solidFill>
                <a:latin typeface="Times New Roman" pitchFamily="18" charset="0"/>
                <a:cs typeface="Times New Roman" pitchFamily="18" charset="0"/>
              </a:rPr>
              <a:t>Trang</a:t>
            </a:r>
            <a:endParaRPr lang="en-US" sz="2000" b="1" dirty="0" smtClean="0">
              <a:solidFill>
                <a:srgbClr val="00B0F0"/>
              </a:solidFill>
              <a:latin typeface="Times New Roman" pitchFamily="18" charset="0"/>
              <a:cs typeface="Times New Roman" pitchFamily="18" charset="0"/>
            </a:endParaRPr>
          </a:p>
          <a:p>
            <a:pPr algn="l"/>
            <a:r>
              <a:rPr lang="en-US" sz="2000" b="1" dirty="0" smtClean="0">
                <a:solidFill>
                  <a:srgbClr val="00B0F0"/>
                </a:solidFill>
                <a:latin typeface="Times New Roman" pitchFamily="18" charset="0"/>
                <a:cs typeface="Times New Roman" pitchFamily="18" charset="0"/>
              </a:rPr>
              <a:t>                     </a:t>
            </a:r>
          </a:p>
          <a:p>
            <a:pPr algn="l"/>
            <a:r>
              <a:rPr lang="en-US" sz="2000" b="1" dirty="0" smtClean="0">
                <a:solidFill>
                  <a:srgbClr val="00B0F0"/>
                </a:solidFill>
                <a:latin typeface="Times New Roman" pitchFamily="18" charset="0"/>
                <a:cs typeface="Times New Roman" pitchFamily="18" charset="0"/>
              </a:rPr>
              <a:t>                     </a:t>
            </a:r>
            <a:endParaRPr lang="en-US" sz="2000" b="1" dirty="0">
              <a:solidFill>
                <a:srgbClr val="00B0F0"/>
              </a:solidFill>
              <a:latin typeface="Times New Roman" pitchFamily="18" charset="0"/>
              <a:cs typeface="Times New Roman" pitchFamily="18" charset="0"/>
            </a:endParaRPr>
          </a:p>
        </p:txBody>
      </p:sp>
      <p:sp>
        <p:nvSpPr>
          <p:cNvPr id="14" name="Rectangle 13"/>
          <p:cNvSpPr/>
          <p:nvPr/>
        </p:nvSpPr>
        <p:spPr>
          <a:xfrm>
            <a:off x="1181100" y="1969827"/>
            <a:ext cx="7086600" cy="107721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GIÁO </a:t>
            </a:r>
            <a:r>
              <a:rPr lang="en-US" sz="32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ÁN </a:t>
            </a:r>
          </a:p>
          <a:p>
            <a:pPr algn="ctr">
              <a:defRPr/>
            </a:pPr>
            <a:r>
              <a:rPr lang="en-US" sz="32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PHÁT TRIỂN THỂ CHẤT</a:t>
            </a:r>
          </a:p>
        </p:txBody>
      </p:sp>
      <p:pic>
        <p:nvPicPr>
          <p:cNvPr id="15" name="Picture 14" descr="LOGO_fina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9550" y="838200"/>
            <a:ext cx="1181100" cy="101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txBox="1">
            <a:spLocks/>
          </p:cNvSpPr>
          <p:nvPr/>
        </p:nvSpPr>
        <p:spPr>
          <a:xfrm>
            <a:off x="4019550" y="6168980"/>
            <a:ext cx="2362200" cy="53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b="1" smtClean="0">
              <a:solidFill>
                <a:srgbClr val="873090"/>
              </a:solidFill>
              <a:latin typeface="Times New Roman" pitchFamily="18" charset="0"/>
              <a:cs typeface="Times New Roman" pitchFamily="18" charset="0"/>
            </a:endParaRPr>
          </a:p>
        </p:txBody>
      </p:sp>
      <p:sp>
        <p:nvSpPr>
          <p:cNvPr id="17" name="Subtitle 2"/>
          <p:cNvSpPr txBox="1">
            <a:spLocks/>
          </p:cNvSpPr>
          <p:nvPr/>
        </p:nvSpPr>
        <p:spPr>
          <a:xfrm>
            <a:off x="3276600" y="6096000"/>
            <a:ext cx="2385811"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800" b="1" dirty="0" err="1" smtClean="0">
                <a:solidFill>
                  <a:srgbClr val="002060"/>
                </a:solidFill>
                <a:latin typeface="Times New Roman" pitchFamily="18" charset="0"/>
                <a:cs typeface="Times New Roman" pitchFamily="18" charset="0"/>
              </a:rPr>
              <a:t>Năm</a:t>
            </a:r>
            <a:r>
              <a:rPr lang="en-US" sz="1800" b="1" dirty="0" smtClean="0">
                <a:solidFill>
                  <a:srgbClr val="002060"/>
                </a:solidFill>
                <a:latin typeface="Times New Roman" pitchFamily="18" charset="0"/>
                <a:cs typeface="Times New Roman" pitchFamily="18" charset="0"/>
              </a:rPr>
              <a:t> </a:t>
            </a:r>
            <a:r>
              <a:rPr lang="en-US" sz="1800" b="1" dirty="0" err="1" smtClean="0">
                <a:solidFill>
                  <a:srgbClr val="002060"/>
                </a:solidFill>
                <a:latin typeface="Times New Roman" pitchFamily="18" charset="0"/>
                <a:cs typeface="Times New Roman" pitchFamily="18" charset="0"/>
              </a:rPr>
              <a:t>học</a:t>
            </a:r>
            <a:r>
              <a:rPr lang="en-US" sz="1800" b="1" dirty="0" smtClean="0">
                <a:solidFill>
                  <a:srgbClr val="002060"/>
                </a:solidFill>
                <a:latin typeface="Times New Roman" pitchFamily="18" charset="0"/>
                <a:cs typeface="Times New Roman" pitchFamily="18" charset="0"/>
              </a:rPr>
              <a:t> 2018 -2019</a:t>
            </a:r>
            <a:endParaRPr lang="en-US" sz="1800" b="1" dirty="0">
              <a:solidFill>
                <a:srgbClr val="002060"/>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18102012214149647"/>
          <p:cNvPicPr>
            <a:picLocks noChangeAspect="1" noChangeArrowheads="1"/>
          </p:cNvPicPr>
          <p:nvPr/>
        </p:nvPicPr>
        <p:blipFill>
          <a:blip r:embed="rId6"/>
          <a:srcRect t="7778"/>
          <a:stretch>
            <a:fillRect/>
          </a:stretch>
        </p:blipFill>
        <p:spPr bwMode="auto">
          <a:xfrm>
            <a:off x="-30707" y="0"/>
            <a:ext cx="9144000" cy="6858000"/>
          </a:xfrm>
          <a:prstGeom prst="rect">
            <a:avLst/>
          </a:prstGeom>
          <a:noFill/>
          <a:ln w="9525">
            <a:noFill/>
            <a:miter lim="800000"/>
            <a:headEnd/>
            <a:tailEnd/>
          </a:ln>
        </p:spPr>
      </p:pic>
      <p:sp>
        <p:nvSpPr>
          <p:cNvPr id="128003" name="Text Box 3"/>
          <p:cNvSpPr txBox="1">
            <a:spLocks noChangeArrowheads="1"/>
          </p:cNvSpPr>
          <p:nvPr/>
        </p:nvSpPr>
        <p:spPr bwMode="auto">
          <a:xfrm>
            <a:off x="-30707" y="-381000"/>
            <a:ext cx="8153400" cy="2554545"/>
          </a:xfrm>
          <a:prstGeom prst="rect">
            <a:avLst/>
          </a:prstGeom>
          <a:noFill/>
          <a:ln w="9525">
            <a:noFill/>
            <a:miter lim="800000"/>
            <a:headEnd/>
            <a:tailEnd/>
          </a:ln>
        </p:spPr>
        <p:txBody>
          <a:bodyPr>
            <a:spAutoFit/>
          </a:bodyPr>
          <a:lstStyle/>
          <a:p>
            <a:pPr marL="342900" indent="-342900" algn="ctr"/>
            <a:endParaRPr lang="en-US" sz="8800" b="1" dirty="0">
              <a:solidFill>
                <a:srgbClr val="7030A0"/>
              </a:solidFill>
            </a:endParaRPr>
          </a:p>
          <a:p>
            <a:pPr marL="342900" indent="-342900" algn="ctr">
              <a:buFontTx/>
              <a:buChar char="•"/>
            </a:pPr>
            <a:r>
              <a:rPr lang="en-US" sz="4400" b="1" dirty="0" smtClean="0">
                <a:solidFill>
                  <a:srgbClr val="7030A0"/>
                </a:solidFill>
                <a:latin typeface="Times New Roman" pitchFamily="18" charset="0"/>
                <a:cs typeface="Times New Roman" pitchFamily="18" charset="0"/>
              </a:rPr>
              <a:t>Hồi Tĩnh</a:t>
            </a:r>
            <a:endParaRPr lang="en-US" sz="4800" b="1" dirty="0" smtClean="0">
              <a:solidFill>
                <a:srgbClr val="7030A0"/>
              </a:solidFill>
              <a:latin typeface="Times New Roman" pitchFamily="18" charset="0"/>
              <a:cs typeface="Times New Roman" pitchFamily="18" charset="0"/>
            </a:endParaRPr>
          </a:p>
          <a:p>
            <a:pPr marL="342900" indent="-342900" algn="ctr"/>
            <a:r>
              <a:rPr lang="en-US" sz="2800" dirty="0" err="1" smtClean="0">
                <a:solidFill>
                  <a:srgbClr val="7030A0"/>
                </a:solidFill>
                <a:latin typeface="Times New Roman" pitchFamily="18" charset="0"/>
                <a:cs typeface="Times New Roman" pitchFamily="18" charset="0"/>
              </a:rPr>
              <a:t>Bé</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làm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chim</a:t>
            </a:r>
            <a:r>
              <a:rPr lang="en-US" sz="2800" dirty="0" smtClean="0">
                <a:solidFill>
                  <a:srgbClr val="7030A0"/>
                </a:solidFill>
                <a:latin typeface="Times New Roman" pitchFamily="18" charset="0"/>
                <a:cs typeface="Times New Roman" pitchFamily="18" charset="0"/>
              </a:rPr>
              <a:t> bay </a:t>
            </a:r>
            <a:r>
              <a:rPr lang="en-US" sz="2800" dirty="0" err="1" smtClean="0">
                <a:solidFill>
                  <a:srgbClr val="7030A0"/>
                </a:solidFill>
                <a:latin typeface="Times New Roman" pitchFamily="18" charset="0"/>
                <a:cs typeface="Times New Roman" pitchFamily="18" charset="0"/>
              </a:rPr>
              <a:t>cò</a:t>
            </a:r>
            <a:r>
              <a:rPr lang="en-US" sz="2800" dirty="0" smtClean="0">
                <a:solidFill>
                  <a:srgbClr val="7030A0"/>
                </a:solidFill>
                <a:latin typeface="Times New Roman" pitchFamily="18" charset="0"/>
                <a:cs typeface="Times New Roman" pitchFamily="18" charset="0"/>
              </a:rPr>
              <a:t> bay </a:t>
            </a:r>
            <a:r>
              <a:rPr lang="en-US" sz="2800" dirty="0" err="1" smtClean="0">
                <a:solidFill>
                  <a:srgbClr val="7030A0"/>
                </a:solidFill>
                <a:latin typeface="Times New Roman" pitchFamily="18" charset="0"/>
                <a:cs typeface="Times New Roman" pitchFamily="18" charset="0"/>
              </a:rPr>
              <a:t>đi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lại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nhẹ</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nhàng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quanh</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lớp</a:t>
            </a:r>
            <a:endParaRPr lang="en-US" sz="2800" dirty="0" smtClean="0">
              <a:solidFill>
                <a:srgbClr val="7030A0"/>
              </a:solidFill>
              <a:latin typeface="Times New Roman" pitchFamily="18" charset="0"/>
              <a:cs typeface="Times New Roman" pitchFamily="18" charset="0"/>
            </a:endParaRPr>
          </a:p>
        </p:txBody>
      </p:sp>
      <p:pic>
        <p:nvPicPr>
          <p:cNvPr id="2" name="HungarianSonata-RichardClayderman-66036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267200" y="5638800"/>
            <a:ext cx="609600" cy="609600"/>
          </a:xfrm>
          <a:prstGeom prst="rect">
            <a:avLst/>
          </a:prstGeom>
        </p:spPr>
      </p:pic>
      <p:pic>
        <p:nvPicPr>
          <p:cNvPr id="8" name="Cả Nhà Thương Nhau (Karaoke Beat) - Nhac Thiếu Nhi.mp4">
            <a:hlinkClick r:id="" action="ppaction://media"/>
          </p:cNvPr>
          <p:cNvPicPr>
            <a:picLocks noRot="1" noChangeAspect="1"/>
          </p:cNvPicPr>
          <p:nvPr>
            <a:videoFile r:link="rId3"/>
          </p:nvPr>
        </p:nvPicPr>
        <p:blipFill>
          <a:blip r:embed="rId8" cstate="print"/>
          <a:stretch>
            <a:fillRect/>
          </a:stretch>
        </p:blipFill>
        <p:spPr>
          <a:xfrm>
            <a:off x="8382000" y="6248400"/>
            <a:ext cx="7620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video>
              <p:cMediaNode>
                <p:cTn id="8" fill="hold" display="0">
                  <p:stCondLst>
                    <p:cond delay="indefinite"/>
                  </p:stCondLst>
                  <p:endCondLst>
                    <p:cond evt="onNext" delay="0">
                      <p:tgtEl>
                        <p:sldTgt/>
                      </p:tgtEl>
                    </p:cond>
                    <p:cond evt="onPrev" delay="0">
                      <p:tgtEl>
                        <p:sldTgt/>
                      </p:tgtEl>
                    </p:cond>
                  </p:endCondLst>
                </p:cTn>
                <p:tgtEl>
                  <p:spTgt spid="8"/>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descr="96097"/>
          <p:cNvPicPr>
            <a:picLocks noChangeAspect="1" noChangeArrowheads="1"/>
          </p:cNvPicPr>
          <p:nvPr/>
        </p:nvPicPr>
        <p:blipFill>
          <a:blip r:embed="rId3"/>
          <a:srcRect b="12195"/>
          <a:stretch>
            <a:fillRect/>
          </a:stretch>
        </p:blipFill>
        <p:spPr bwMode="auto">
          <a:xfrm>
            <a:off x="0" y="0"/>
            <a:ext cx="9144000" cy="6858000"/>
          </a:xfrm>
          <a:prstGeom prst="rect">
            <a:avLst/>
          </a:prstGeom>
          <a:noFill/>
          <a:ln w="9525">
            <a:noFill/>
            <a:miter lim="800000"/>
            <a:headEnd/>
            <a:tailEnd/>
          </a:ln>
        </p:spPr>
      </p:pic>
      <p:sp>
        <p:nvSpPr>
          <p:cNvPr id="8" name="WordArt 9"/>
          <p:cNvSpPr>
            <a:spLocks noChangeArrowheads="1" noChangeShapeType="1" noTextEdit="1"/>
          </p:cNvSpPr>
          <p:nvPr/>
        </p:nvSpPr>
        <p:spPr bwMode="auto">
          <a:xfrm>
            <a:off x="609600" y="2590800"/>
            <a:ext cx="7620000" cy="2133600"/>
          </a:xfrm>
          <a:prstGeom prst="rect">
            <a:avLst/>
          </a:prstGeom>
        </p:spPr>
        <p:txBody>
          <a:bodyPr wrap="none" fromWordArt="1">
            <a:prstTxWarp prst="textPlain">
              <a:avLst>
                <a:gd name="adj" fmla="val 50000"/>
              </a:avLst>
            </a:prstTxWarp>
          </a:bodyPr>
          <a:lstStyle/>
          <a:p>
            <a:pPr algn="ctr"/>
            <a:r>
              <a:rPr lang="en-US" sz="2000" b="1" kern="10" dirty="0" smtClean="0">
                <a:ln w="12700">
                  <a:solidFill>
                    <a:srgbClr val="FF0066"/>
                  </a:solidFill>
                  <a:round/>
                  <a:headEnd/>
                  <a:tailEnd/>
                </a:ln>
                <a:solidFill>
                  <a:srgbClr val="0000FF"/>
                </a:solidFill>
                <a:effectLst>
                  <a:outerShdw dist="63500" dir="19387806" algn="ctr" rotWithShape="0">
                    <a:schemeClr val="tx1">
                      <a:alpha val="79999"/>
                    </a:schemeClr>
                  </a:outerShdw>
                </a:effectLst>
                <a:latin typeface="Times New Roman" pitchFamily="18" charset="0"/>
                <a:cs typeface="Times New Roman" pitchFamily="18" charset="0"/>
              </a:rPr>
              <a:t>CHÚC CÁC CÔ MẠNH KHỎE</a:t>
            </a:r>
            <a:endParaRPr lang="en-US" sz="2000" b="1" kern="10" dirty="0">
              <a:ln w="12700">
                <a:solidFill>
                  <a:srgbClr val="FF0066"/>
                </a:solidFill>
                <a:round/>
                <a:headEnd/>
                <a:tailEnd/>
              </a:ln>
              <a:solidFill>
                <a:srgbClr val="0000FF"/>
              </a:solidFill>
              <a:effectLst>
                <a:outerShdw dist="63500" dir="19387806" algn="ctr" rotWithShape="0">
                  <a:schemeClr val="tx1">
                    <a:alpha val="79999"/>
                  </a:schemeClr>
                </a:outerShdw>
              </a:effectLst>
              <a:latin typeface="Times New Roman" pitchFamily="18" charset="0"/>
              <a:cs typeface="Times New Roman" pitchFamily="18" charset="0"/>
            </a:endParaRPr>
          </a:p>
          <a:p>
            <a:pPr algn="ctr"/>
            <a:r>
              <a:rPr lang="en-US" sz="2000" b="1" kern="10" dirty="0" smtClean="0">
                <a:ln w="12700">
                  <a:solidFill>
                    <a:srgbClr val="FF0066"/>
                  </a:solidFill>
                  <a:round/>
                  <a:headEnd/>
                  <a:tailEnd/>
                </a:ln>
                <a:solidFill>
                  <a:srgbClr val="0000FF"/>
                </a:solidFill>
                <a:effectLst>
                  <a:outerShdw dist="63500" dir="19387806" algn="ctr" rotWithShape="0">
                    <a:schemeClr val="tx1">
                      <a:alpha val="79999"/>
                    </a:schemeClr>
                  </a:outerShdw>
                </a:effectLst>
                <a:latin typeface="Times New Roman" pitchFamily="18" charset="0"/>
                <a:cs typeface="Times New Roman" pitchFamily="18" charset="0"/>
              </a:rPr>
              <a:t>CHÚC CÁC CHÁU CHĂM NGOAN</a:t>
            </a:r>
            <a:endParaRPr lang="en-US" sz="2000" b="1" kern="10" dirty="0">
              <a:ln w="12700">
                <a:solidFill>
                  <a:srgbClr val="FF0066"/>
                </a:solidFill>
                <a:round/>
                <a:headEnd/>
                <a:tailEnd/>
              </a:ln>
              <a:solidFill>
                <a:srgbClr val="0000FF"/>
              </a:solidFill>
              <a:effectLst>
                <a:outerShdw dist="63500" dir="19387806" algn="ctr" rotWithShape="0">
                  <a:schemeClr val="tx1">
                    <a:alpha val="79999"/>
                  </a:schemeClr>
                </a:outerShdw>
              </a:effectLst>
              <a:latin typeface="Times New Roman" pitchFamily="18" charset="0"/>
              <a:cs typeface="Times New Roman" pitchFamily="18" charset="0"/>
            </a:endParaRPr>
          </a:p>
        </p:txBody>
      </p:sp>
      <p:sp>
        <p:nvSpPr>
          <p:cNvPr id="10" name="WordArt 9"/>
          <p:cNvSpPr>
            <a:spLocks noChangeArrowheads="1" noChangeShapeType="1" noTextEdit="1"/>
          </p:cNvSpPr>
          <p:nvPr/>
        </p:nvSpPr>
        <p:spPr bwMode="auto">
          <a:xfrm>
            <a:off x="990600" y="609600"/>
            <a:ext cx="7086600" cy="1371600"/>
          </a:xfrm>
          <a:prstGeom prst="rect">
            <a:avLst/>
          </a:prstGeom>
        </p:spPr>
        <p:txBody>
          <a:bodyPr wrap="none" fromWordArt="1">
            <a:prstTxWarp prst="textPlain">
              <a:avLst>
                <a:gd name="adj" fmla="val 50731"/>
              </a:avLst>
            </a:prstTxWarp>
          </a:bodyPr>
          <a:lstStyle/>
          <a:p>
            <a:pPr algn="ctr"/>
            <a:r>
              <a:rPr lang="en-US" sz="2000" b="1" kern="10" dirty="0" smtClean="0">
                <a:ln w="12700">
                  <a:solidFill>
                    <a:srgbClr val="FF0066"/>
                  </a:solidFill>
                  <a:round/>
                  <a:headEnd/>
                  <a:tailEnd/>
                </a:ln>
                <a:solidFill>
                  <a:srgbClr val="FF0000"/>
                </a:solidFill>
                <a:effectLst>
                  <a:outerShdw dist="63500" dir="19387806" algn="ctr" rotWithShape="0">
                    <a:schemeClr val="tx1">
                      <a:alpha val="79999"/>
                    </a:schemeClr>
                  </a:outerShdw>
                </a:effectLst>
                <a:latin typeface="Times New Roman" pitchFamily="18" charset="0"/>
                <a:cs typeface="Times New Roman" pitchFamily="18" charset="0"/>
              </a:rPr>
              <a:t>GIỜ HỌC KẾT THÚC RỒI</a:t>
            </a:r>
            <a:endParaRPr lang="en-US" sz="2000" b="1" kern="10" dirty="0">
              <a:ln w="12700">
                <a:solidFill>
                  <a:srgbClr val="FF0066"/>
                </a:solidFill>
                <a:round/>
                <a:headEnd/>
                <a:tailEnd/>
              </a:ln>
              <a:solidFill>
                <a:srgbClr val="FF0000"/>
              </a:solidFill>
              <a:effectLst>
                <a:outerShdw dist="63500" dir="19387806" algn="ctr" rotWithShape="0">
                  <a:schemeClr val="tx1">
                    <a:alpha val="79999"/>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20367446"/>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ình-nền-kinh-tế-2.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14400" y="609600"/>
            <a:ext cx="8229600" cy="1143000"/>
          </a:xfrm>
        </p:spPr>
        <p:txBody>
          <a:bodyPr>
            <a:normAutofit/>
          </a:bodyPr>
          <a:lstStyle/>
          <a:p>
            <a:r>
              <a:rPr lang="vi-VN" sz="3200" b="1" dirty="0" smtClean="0">
                <a:solidFill>
                  <a:srgbClr val="CC00CC"/>
                </a:solidFill>
              </a:rPr>
              <a:t>I: MỤC ĐÍCH – YÊU CẦU</a:t>
            </a:r>
            <a:endParaRPr lang="en-US" sz="3200" b="1" dirty="0">
              <a:solidFill>
                <a:srgbClr val="CC00CC"/>
              </a:solidFill>
            </a:endParaRPr>
          </a:p>
        </p:txBody>
      </p:sp>
      <p:sp>
        <p:nvSpPr>
          <p:cNvPr id="3" name="Content Placeholder 2"/>
          <p:cNvSpPr>
            <a:spLocks noGrp="1"/>
          </p:cNvSpPr>
          <p:nvPr>
            <p:ph idx="1"/>
          </p:nvPr>
        </p:nvSpPr>
        <p:spPr>
          <a:xfrm>
            <a:off x="1066800" y="2362200"/>
            <a:ext cx="7620000" cy="1371600"/>
          </a:xfrm>
        </p:spPr>
        <p:txBody>
          <a:bodyPr>
            <a:noAutofit/>
          </a:bodyPr>
          <a:lstStyle/>
          <a:p>
            <a:pPr marL="514350" indent="-514350">
              <a:buNone/>
            </a:pPr>
            <a:r>
              <a:rPr lang="en-US" sz="2000" b="1" dirty="0" smtClean="0">
                <a:solidFill>
                  <a:srgbClr val="0070C0"/>
                </a:solidFill>
                <a:latin typeface="Times New Roman" pitchFamily="18" charset="0"/>
                <a:cs typeface="Times New Roman" pitchFamily="18" charset="0"/>
              </a:rPr>
              <a:t>1. </a:t>
            </a:r>
            <a:r>
              <a:rPr lang="vi-VN" sz="2000" b="1" dirty="0" smtClean="0">
                <a:solidFill>
                  <a:srgbClr val="0070C0"/>
                </a:solidFill>
                <a:latin typeface="Times New Roman" pitchFamily="18" charset="0"/>
                <a:cs typeface="Times New Roman" pitchFamily="18" charset="0"/>
              </a:rPr>
              <a:t>Kiến thức:</a:t>
            </a:r>
          </a:p>
          <a:p>
            <a:pPr>
              <a:buNone/>
            </a:pP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Trẻ</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biết</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tên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bài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tập</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vận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động</a:t>
            </a:r>
            <a:r>
              <a:rPr lang="en-US" sz="2000" dirty="0" smtClean="0">
                <a:solidFill>
                  <a:srgbClr val="0000FF"/>
                </a:solidFill>
                <a:latin typeface="Times New Roman" pitchFamily="18" charset="0"/>
                <a:cs typeface="Times New Roman" pitchFamily="18" charset="0"/>
              </a:rPr>
              <a:t> “Tung </a:t>
            </a:r>
            <a:r>
              <a:rPr lang="en-US" sz="2000" dirty="0" err="1" smtClean="0">
                <a:solidFill>
                  <a:srgbClr val="0000FF"/>
                </a:solidFill>
                <a:latin typeface="Times New Roman" pitchFamily="18" charset="0"/>
                <a:cs typeface="Times New Roman" pitchFamily="18" charset="0"/>
              </a:rPr>
              <a:t>bắt</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bóng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bằng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hai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tay</a:t>
            </a:r>
            <a:r>
              <a:rPr lang="en-US" sz="2000" dirty="0" smtClean="0">
                <a:solidFill>
                  <a:srgbClr val="0000FF"/>
                </a:solidFill>
                <a:latin typeface="Times New Roman" pitchFamily="18" charset="0"/>
                <a:cs typeface="Times New Roman" pitchFamily="18" charset="0"/>
              </a:rPr>
              <a:t>”</a:t>
            </a:r>
          </a:p>
          <a:p>
            <a:pPr>
              <a:buNone/>
            </a:pP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Trẻ</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biết</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chơi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trò</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chơi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Cáo</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và</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thỏ</a:t>
            </a:r>
            <a:r>
              <a:rPr lang="en-US" sz="2000" dirty="0" smtClean="0">
                <a:solidFill>
                  <a:srgbClr val="0000FF"/>
                </a:solidFill>
                <a:latin typeface="Times New Roman" pitchFamily="18" charset="0"/>
                <a:cs typeface="Times New Roman" pitchFamily="18" charset="0"/>
              </a:rPr>
              <a:t>”</a:t>
            </a:r>
          </a:p>
          <a:p>
            <a:pPr marL="514350" indent="-514350">
              <a:buNone/>
            </a:pPr>
            <a:endParaRPr lang="vi-VN" sz="2000" dirty="0" smtClean="0">
              <a:solidFill>
                <a:srgbClr val="0000FF"/>
              </a:solidFill>
            </a:endParaRPr>
          </a:p>
        </p:txBody>
      </p:sp>
      <p:sp>
        <p:nvSpPr>
          <p:cNvPr id="4" name="Content Placeholder 2"/>
          <p:cNvSpPr txBox="1">
            <a:spLocks/>
          </p:cNvSpPr>
          <p:nvPr/>
        </p:nvSpPr>
        <p:spPr>
          <a:xfrm>
            <a:off x="1066800" y="5029200"/>
            <a:ext cx="7620000" cy="1524000"/>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100000"/>
              </a:lnSpc>
              <a:spcBef>
                <a:spcPct val="20000"/>
              </a:spcBef>
              <a:spcAft>
                <a:spcPts val="0"/>
              </a:spcAft>
              <a:buClrTx/>
              <a:buSzTx/>
              <a:tabLst/>
              <a:defRPr/>
            </a:pPr>
            <a:r>
              <a:rPr lang="en-US" sz="2000" b="1" dirty="0" smtClean="0">
                <a:solidFill>
                  <a:srgbClr val="0070C0"/>
                </a:solidFill>
                <a:latin typeface="Times New Roman" pitchFamily="18" charset="0"/>
                <a:cs typeface="Times New Roman" pitchFamily="18" charset="0"/>
              </a:rPr>
              <a:t>3. </a:t>
            </a:r>
            <a:r>
              <a:rPr kumimoji="0" lang="vi-VN" sz="20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Thái</a:t>
            </a:r>
            <a:r>
              <a:rPr kumimoji="0" lang="vi-VN" sz="2000" b="1" i="0" u="none" strike="noStrike" kern="1200" cap="none" spc="0" normalizeH="0" noProof="0" dirty="0" smtClean="0">
                <a:ln>
                  <a:noFill/>
                </a:ln>
                <a:solidFill>
                  <a:srgbClr val="0070C0"/>
                </a:solidFill>
                <a:effectLst/>
                <a:uLnTx/>
                <a:uFillTx/>
                <a:latin typeface="Times New Roman" pitchFamily="18" charset="0"/>
                <a:ea typeface="+mn-ea"/>
                <a:cs typeface="Times New Roman" pitchFamily="18" charset="0"/>
              </a:rPr>
              <a:t> độ:</a:t>
            </a:r>
            <a:endParaRPr kumimoji="0" lang="en-US" sz="2000" b="1" i="0" u="none" strike="noStrike" kern="1200" cap="none" spc="0" normalizeH="0" noProof="0" dirty="0" smtClean="0">
              <a:ln>
                <a:noFill/>
              </a:ln>
              <a:solidFill>
                <a:srgbClr val="0070C0"/>
              </a:solidFill>
              <a:effectLst/>
              <a:uLnTx/>
              <a:uFillTx/>
              <a:latin typeface="Times New Roman" pitchFamily="18" charset="0"/>
              <a:ea typeface="+mn-ea"/>
              <a:cs typeface="Times New Roman" pitchFamily="18" charset="0"/>
            </a:endParaRPr>
          </a:p>
          <a:p>
            <a:pPr marL="514350" lvl="0" indent="-514350">
              <a:spcBef>
                <a:spcPct val="20000"/>
              </a:spcBef>
              <a:defRPr/>
            </a:pP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Trẻ</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thích</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tập</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thể</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dục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hứng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thú</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tham</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gia</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hoạt</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động</a:t>
            </a:r>
            <a:endParaRPr kumimoji="0" lang="vi-VN" sz="2000" b="0"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endParaRPr>
          </a:p>
        </p:txBody>
      </p:sp>
      <p:sp>
        <p:nvSpPr>
          <p:cNvPr id="5" name="Content Placeholder 2"/>
          <p:cNvSpPr txBox="1">
            <a:spLocks/>
          </p:cNvSpPr>
          <p:nvPr/>
        </p:nvSpPr>
        <p:spPr>
          <a:xfrm>
            <a:off x="1066800" y="3733800"/>
            <a:ext cx="7620000" cy="1143000"/>
          </a:xfrm>
          <a:prstGeom prst="rect">
            <a:avLst/>
          </a:prstGeom>
        </p:spPr>
        <p:txBody>
          <a:bodyPr vert="horz" lIns="91440" tIns="45720" rIns="91440" bIns="45720" rtlCol="0">
            <a:noAutofit/>
          </a:bodyPr>
          <a:lstStyle/>
          <a:p>
            <a:r>
              <a:rPr kumimoji="0" lang="en-US" sz="20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2. </a:t>
            </a:r>
            <a:r>
              <a:rPr kumimoji="0" lang="vi-VN" sz="20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Kỹ</a:t>
            </a:r>
            <a:r>
              <a:rPr kumimoji="0" lang="vi-VN" sz="2000" b="1" i="0" u="none" strike="noStrike" kern="1200" cap="none" spc="0" normalizeH="0" noProof="0" dirty="0" smtClean="0">
                <a:ln>
                  <a:noFill/>
                </a:ln>
                <a:solidFill>
                  <a:srgbClr val="0070C0"/>
                </a:solidFill>
                <a:effectLst/>
                <a:uLnTx/>
                <a:uFillTx/>
                <a:latin typeface="Times New Roman" pitchFamily="18" charset="0"/>
                <a:ea typeface="+mn-ea"/>
                <a:cs typeface="Times New Roman" pitchFamily="18" charset="0"/>
              </a:rPr>
              <a:t> năng:</a:t>
            </a:r>
            <a:endParaRPr kumimoji="0" lang="en-US" sz="2000" b="1" i="0" u="none" strike="noStrike" kern="1200" cap="none" spc="0" normalizeH="0" noProof="0" dirty="0" smtClean="0">
              <a:ln>
                <a:noFill/>
              </a:ln>
              <a:solidFill>
                <a:srgbClr val="0070C0"/>
              </a:solidFill>
              <a:effectLst/>
              <a:uLnTx/>
              <a:uFillTx/>
              <a:latin typeface="Times New Roman" pitchFamily="18" charset="0"/>
              <a:ea typeface="+mn-ea"/>
              <a:cs typeface="Times New Roman" pitchFamily="18" charset="0"/>
            </a:endParaRPr>
          </a:p>
          <a:p>
            <a:r>
              <a:rPr lang="en-US" sz="2000" dirty="0" smtClean="0">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Trẻ</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biết</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tung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bóng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lên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cao</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và</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bắt</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bóng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bằng</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hai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tay</a:t>
            </a:r>
            <a:r>
              <a:rPr lang="en-US" sz="2000" dirty="0" smtClean="0">
                <a:solidFill>
                  <a:srgbClr val="0000FF"/>
                </a:solidFill>
                <a:latin typeface="Times New Roman" pitchFamily="18" charset="0"/>
                <a:cs typeface="Times New Roman" pitchFamily="18" charset="0"/>
              </a:rPr>
              <a:t> </a:t>
            </a:r>
          </a:p>
          <a:p>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Rèn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trẻ</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các</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tố</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chất</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Nhanh</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mạnh</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khéo</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léo</a:t>
            </a:r>
            <a:r>
              <a:rPr lang="en-US" sz="2000" dirty="0" smtClean="0">
                <a:solidFill>
                  <a:srgbClr val="0000FF"/>
                </a:solidFill>
                <a:latin typeface="Times New Roman" pitchFamily="18" charset="0"/>
                <a:cs typeface="Times New Roman" pitchFamily="18" charset="0"/>
              </a:rPr>
              <a:t>.</a:t>
            </a:r>
          </a:p>
          <a:p>
            <a:pPr marL="514350" marR="0" lvl="0" indent="-514350" algn="l" defTabSz="914400" rtl="0" eaLnBrk="1" fontAlgn="auto" latinLnBrk="0" hangingPunct="1">
              <a:lnSpc>
                <a:spcPct val="100000"/>
              </a:lnSpc>
              <a:spcBef>
                <a:spcPct val="20000"/>
              </a:spcBef>
              <a:spcAft>
                <a:spcPts val="0"/>
              </a:spcAft>
              <a:buClrTx/>
              <a:buSzTx/>
              <a:tabLst/>
              <a:defRPr/>
            </a:pPr>
            <a:r>
              <a:rPr kumimoji="0" lang="vi-VN" sz="2000" b="1" i="0" u="none" strike="noStrike" kern="1200" cap="none" spc="0" normalizeH="0" noProof="0" dirty="0" smtClean="0">
                <a:ln>
                  <a:noFill/>
                </a:ln>
                <a:solidFill>
                  <a:srgbClr val="0070C0"/>
                </a:solidFill>
                <a:effectLst/>
                <a:uLnTx/>
                <a:uFillTx/>
                <a:latin typeface="Times New Roman" pitchFamily="18" charset="0"/>
                <a:cs typeface="Times New Roman" pitchFamily="18" charset="0"/>
              </a:rPr>
              <a:t> </a:t>
            </a:r>
            <a:endParaRPr kumimoji="0" lang="vi-VN" sz="20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endParaRP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vi-VN"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edge">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edg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edge">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4)">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dissolv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nh-nen-powerpoint-mau-trang-dep-don-gian-456x342.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533400"/>
            <a:ext cx="8229600" cy="1143000"/>
          </a:xfrm>
        </p:spPr>
        <p:txBody>
          <a:bodyPr>
            <a:normAutofit/>
          </a:bodyPr>
          <a:lstStyle/>
          <a:p>
            <a:r>
              <a:rPr lang="vi-VN" sz="3200" b="1" dirty="0" smtClean="0">
                <a:solidFill>
                  <a:srgbClr val="CC00CC"/>
                </a:solidFill>
              </a:rPr>
              <a:t>II: C</a:t>
            </a:r>
            <a:r>
              <a:rPr lang="en-US" sz="3200" b="1" dirty="0" smtClean="0">
                <a:solidFill>
                  <a:srgbClr val="CC00CC"/>
                </a:solidFill>
                <a:latin typeface="Times New Roman" pitchFamily="18" charset="0"/>
                <a:cs typeface="Times New Roman" pitchFamily="18" charset="0"/>
              </a:rPr>
              <a:t>HUẨN BỊ</a:t>
            </a:r>
            <a:endParaRPr lang="en-US" sz="3200" b="1" dirty="0">
              <a:solidFill>
                <a:srgbClr val="CC00CC"/>
              </a:solidFill>
              <a:latin typeface="Times New Roman" pitchFamily="18" charset="0"/>
              <a:cs typeface="Times New Roman" pitchFamily="18" charset="0"/>
            </a:endParaRPr>
          </a:p>
        </p:txBody>
      </p:sp>
      <p:sp>
        <p:nvSpPr>
          <p:cNvPr id="3" name="Content Placeholder 2"/>
          <p:cNvSpPr>
            <a:spLocks noGrp="1"/>
          </p:cNvSpPr>
          <p:nvPr>
            <p:ph idx="1"/>
          </p:nvPr>
        </p:nvSpPr>
        <p:spPr>
          <a:xfrm>
            <a:off x="1905000" y="2514600"/>
            <a:ext cx="5715000" cy="1981200"/>
          </a:xfrm>
        </p:spPr>
        <p:txBody>
          <a:bodyPr>
            <a:noAutofit/>
          </a:bodyPr>
          <a:lstStyle/>
          <a:p>
            <a:pPr marL="514350" indent="-514350">
              <a:buAutoNum type="arabicPeriod"/>
            </a:pPr>
            <a:r>
              <a:rPr lang="vi-VN" sz="2000" b="1" dirty="0" smtClean="0">
                <a:solidFill>
                  <a:srgbClr val="FF0000"/>
                </a:solidFill>
                <a:latin typeface="Times New Roman" pitchFamily="18" charset="0"/>
                <a:cs typeface="Times New Roman" pitchFamily="18" charset="0"/>
              </a:rPr>
              <a:t>Đồ dùng của cô:</a:t>
            </a:r>
          </a:p>
          <a:p>
            <a:pPr marL="514350" indent="-514350">
              <a:buFontTx/>
              <a:buChar char="-"/>
            </a:pPr>
            <a:r>
              <a:rPr lang="vi-VN" sz="2000" dirty="0" smtClean="0">
                <a:solidFill>
                  <a:srgbClr val="0000FF"/>
                </a:solidFill>
                <a:latin typeface="Times New Roman" pitchFamily="18" charset="0"/>
                <a:cs typeface="Times New Roman" pitchFamily="18" charset="0"/>
              </a:rPr>
              <a:t>Giáo án điện tử</a:t>
            </a:r>
            <a:r>
              <a:rPr lang="en-US" sz="2000" dirty="0" smtClean="0">
                <a:solidFill>
                  <a:srgbClr val="0000FF"/>
                </a:solidFill>
                <a:latin typeface="Times New Roman" pitchFamily="18" charset="0"/>
                <a:cs typeface="Times New Roman" pitchFamily="18" charset="0"/>
              </a:rPr>
              <a:t>, b</a:t>
            </a:r>
            <a:r>
              <a:rPr lang="vi-VN" sz="2000" dirty="0" smtClean="0">
                <a:solidFill>
                  <a:srgbClr val="0000FF"/>
                </a:solidFill>
                <a:latin typeface="Times New Roman" pitchFamily="18" charset="0"/>
                <a:cs typeface="Times New Roman" pitchFamily="18" charset="0"/>
              </a:rPr>
              <a:t>ảng tương tác, que chỉ</a:t>
            </a:r>
          </a:p>
          <a:p>
            <a:pPr marL="514350" indent="-514350">
              <a:buFontTx/>
              <a:buChar char="-"/>
            </a:pPr>
            <a:r>
              <a:rPr lang="vi-VN" sz="2000" dirty="0" smtClean="0">
                <a:solidFill>
                  <a:srgbClr val="0000FF"/>
                </a:solidFill>
                <a:latin typeface="Times New Roman" pitchFamily="18" charset="0"/>
                <a:cs typeface="Times New Roman" pitchFamily="18" charset="0"/>
              </a:rPr>
              <a:t>Nhạc trò chơi</a:t>
            </a:r>
            <a:r>
              <a:rPr lang="en-US" sz="2000" dirty="0" smtClean="0">
                <a:solidFill>
                  <a:srgbClr val="0000FF"/>
                </a:solidFill>
                <a:latin typeface="Times New Roman" pitchFamily="18" charset="0"/>
                <a:cs typeface="Times New Roman" pitchFamily="18" charset="0"/>
              </a:rPr>
              <a:t>, l</a:t>
            </a:r>
            <a:r>
              <a:rPr lang="vi-VN" sz="2000" dirty="0" smtClean="0">
                <a:solidFill>
                  <a:srgbClr val="0000FF"/>
                </a:solidFill>
                <a:latin typeface="Times New Roman" pitchFamily="18" charset="0"/>
                <a:cs typeface="Times New Roman" pitchFamily="18" charset="0"/>
              </a:rPr>
              <a:t>oa, Đài</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trống</a:t>
            </a:r>
            <a:r>
              <a:rPr lang="vi-VN" sz="2000" dirty="0" smtClean="0">
                <a:solidFill>
                  <a:srgbClr val="0000FF"/>
                </a:solidFill>
                <a:latin typeface="Times New Roman" pitchFamily="18" charset="0"/>
                <a:cs typeface="Times New Roman" pitchFamily="18" charset="0"/>
              </a:rPr>
              <a:t>...</a:t>
            </a:r>
            <a:endParaRPr lang="en-US" sz="2000" dirty="0" smtClean="0">
              <a:solidFill>
                <a:srgbClr val="0000FF"/>
              </a:solidFill>
              <a:latin typeface="Times New Roman" pitchFamily="18" charset="0"/>
              <a:cs typeface="Times New Roman" pitchFamily="18" charset="0"/>
            </a:endParaRPr>
          </a:p>
          <a:p>
            <a:pPr marL="514350" indent="-514350">
              <a:buFontTx/>
              <a:buChar char="-"/>
            </a:pPr>
            <a:r>
              <a:rPr lang="en-US" sz="2000" dirty="0" err="1" smtClean="0">
                <a:solidFill>
                  <a:srgbClr val="0000FF"/>
                </a:solidFill>
                <a:latin typeface="Times New Roman" pitchFamily="18" charset="0"/>
                <a:cs typeface="Times New Roman" pitchFamily="18" charset="0"/>
              </a:rPr>
              <a:t>Sân</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tập</a:t>
            </a:r>
            <a:r>
              <a:rPr lang="en-US" sz="2000" dirty="0" smtClean="0">
                <a:solidFill>
                  <a:srgbClr val="0000FF"/>
                </a:solidFill>
                <a:latin typeface="Times New Roman" pitchFamily="18" charset="0"/>
                <a:cs typeface="Times New Roman" pitchFamily="18" charset="0"/>
              </a:rPr>
              <a:t>.</a:t>
            </a:r>
          </a:p>
          <a:p>
            <a:pPr marL="514350" indent="-514350">
              <a:buFontTx/>
              <a:buChar char="-"/>
            </a:pPr>
            <a:r>
              <a:rPr lang="en-US" sz="2000" dirty="0" err="1" smtClean="0">
                <a:solidFill>
                  <a:srgbClr val="0000FF"/>
                </a:solidFill>
                <a:latin typeface="Times New Roman" pitchFamily="18" charset="0"/>
                <a:cs typeface="Times New Roman" pitchFamily="18" charset="0"/>
              </a:rPr>
              <a:t>Bóng</a:t>
            </a:r>
            <a:r>
              <a:rPr lang="en-US" sz="2000" dirty="0" smtClean="0">
                <a:solidFill>
                  <a:srgbClr val="0000FF"/>
                </a:solidFill>
                <a:latin typeface="Times New Roman" pitchFamily="18" charset="0"/>
                <a:cs typeface="Times New Roman" pitchFamily="18" charset="0"/>
              </a:rPr>
              <a:t> </a:t>
            </a:r>
          </a:p>
          <a:p>
            <a:pPr marL="514350" indent="-514350">
              <a:buNone/>
            </a:pPr>
            <a:endParaRPr lang="vi-VN" sz="2000" dirty="0" smtClean="0">
              <a:solidFill>
                <a:srgbClr val="7030A0"/>
              </a:solidFill>
              <a:latin typeface="Times New Roman" pitchFamily="18" charset="0"/>
              <a:cs typeface="Times New Roman" pitchFamily="18" charset="0"/>
            </a:endParaRPr>
          </a:p>
        </p:txBody>
      </p:sp>
      <p:sp>
        <p:nvSpPr>
          <p:cNvPr id="4" name="Content Placeholder 2"/>
          <p:cNvSpPr txBox="1">
            <a:spLocks/>
          </p:cNvSpPr>
          <p:nvPr/>
        </p:nvSpPr>
        <p:spPr>
          <a:xfrm>
            <a:off x="1905000" y="4648200"/>
            <a:ext cx="5791200" cy="2514600"/>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100000"/>
              </a:lnSpc>
              <a:spcBef>
                <a:spcPct val="20000"/>
              </a:spcBef>
              <a:spcAft>
                <a:spcPts val="0"/>
              </a:spcAft>
              <a:buClrTx/>
              <a:buSzTx/>
              <a:tabLst/>
              <a:defRPr/>
            </a:pPr>
            <a:r>
              <a:rPr lang="vi-VN" sz="2000" b="1" dirty="0" smtClean="0">
                <a:solidFill>
                  <a:srgbClr val="FF0000"/>
                </a:solidFill>
                <a:latin typeface="Times New Roman" pitchFamily="18" charset="0"/>
                <a:cs typeface="Times New Roman" pitchFamily="18" charset="0"/>
              </a:rPr>
              <a:t>2.    Đồ dùng của trẻ:</a:t>
            </a:r>
          </a:p>
          <a:p>
            <a:pPr marL="514350" lvl="0" indent="-514350">
              <a:spcBef>
                <a:spcPct val="20000"/>
              </a:spcBef>
              <a:buFontTx/>
              <a:buChar char="-"/>
              <a:defRPr/>
            </a:pPr>
            <a:r>
              <a:rPr kumimoji="0" lang="vi-VN" sz="2000" b="0"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Trang</a:t>
            </a:r>
            <a:r>
              <a:rPr kumimoji="0" lang="vi-VN" sz="2000" b="0"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rPr>
              <a:t> phục gọn gàng phù hợp gọn gàng</a:t>
            </a:r>
            <a:endParaRPr kumimoji="0" lang="en-US" sz="2000" b="0" i="0" u="none" strike="noStrike" kern="1200" cap="none" spc="0" normalizeH="0" noProof="0" dirty="0" smtClean="0">
              <a:ln>
                <a:noFill/>
              </a:ln>
              <a:solidFill>
                <a:srgbClr val="0000FF"/>
              </a:solidFill>
              <a:effectLst/>
              <a:uLnTx/>
              <a:uFillTx/>
              <a:latin typeface="Times New Roman" pitchFamily="18" charset="0"/>
              <a:ea typeface="+mn-ea"/>
              <a:cs typeface="Times New Roman" pitchFamily="18" charset="0"/>
            </a:endParaRPr>
          </a:p>
          <a:p>
            <a:pPr marL="514350" lvl="0" indent="-514350">
              <a:spcBef>
                <a:spcPct val="20000"/>
              </a:spcBef>
              <a:defRPr/>
            </a:pPr>
            <a:endParaRPr kumimoji="0" lang="vi-VN" sz="2000" b="0" i="0" u="none" strike="noStrike" kern="1200" cap="none" spc="0" normalizeH="0" baseline="0" noProof="0" dirty="0" smtClean="0">
              <a:ln>
                <a:noFill/>
              </a:ln>
              <a:effectLst/>
              <a:uLnTx/>
              <a:uFillTx/>
              <a:latin typeface="Times New Roman" pitchFamily="18" charset="0"/>
              <a:ea typeface="+mn-ea"/>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strVal val="#ppt_w*0.70"/>
                                          </p:val>
                                        </p:tav>
                                        <p:tav tm="100000">
                                          <p:val>
                                            <p:strVal val="#ppt_w"/>
                                          </p:val>
                                        </p:tav>
                                      </p:tavLst>
                                    </p:anim>
                                    <p:anim calcmode="lin" valueType="num">
                                      <p:cBhvr>
                                        <p:cTn id="48" dur="1000" fill="hold"/>
                                        <p:tgtEl>
                                          <p:spTgt spid="4"/>
                                        </p:tgtEl>
                                        <p:attrNameLst>
                                          <p:attrName>ppt_h</p:attrName>
                                        </p:attrNameLst>
                                      </p:cBhvr>
                                      <p:tavLst>
                                        <p:tav tm="0">
                                          <p:val>
                                            <p:strVal val="#ppt_h"/>
                                          </p:val>
                                        </p:tav>
                                        <p:tav tm="100000">
                                          <p:val>
                                            <p:strVal val="#ppt_h"/>
                                          </p:val>
                                        </p:tav>
                                      </p:tavLst>
                                    </p:anim>
                                    <p:animEffect transition="in" filter="fade">
                                      <p:cBhvr>
                                        <p:cTn id="4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_W-IH5fDhTKv_hMFzJtLNOw.jpeg"/>
          <p:cNvPicPr>
            <a:picLocks noChangeAspect="1"/>
          </p:cNvPicPr>
          <p:nvPr/>
        </p:nvPicPr>
        <p:blipFill>
          <a:blip r:embed="rId4"/>
          <a:stretch>
            <a:fillRect/>
          </a:stretch>
        </p:blipFill>
        <p:spPr>
          <a:xfrm>
            <a:off x="-25021" y="-20756"/>
            <a:ext cx="9144000" cy="6858000"/>
          </a:xfrm>
          <a:prstGeom prst="rect">
            <a:avLst/>
          </a:prstGeom>
        </p:spPr>
      </p:pic>
      <p:sp>
        <p:nvSpPr>
          <p:cNvPr id="2" name="Title 1"/>
          <p:cNvSpPr>
            <a:spLocks noGrp="1"/>
          </p:cNvSpPr>
          <p:nvPr>
            <p:ph type="title"/>
          </p:nvPr>
        </p:nvSpPr>
        <p:spPr>
          <a:xfrm>
            <a:off x="457200" y="1295400"/>
            <a:ext cx="8229600" cy="1782762"/>
          </a:xfrm>
        </p:spPr>
        <p:txBody>
          <a:bodyPr>
            <a:noAutofit/>
          </a:bodyPr>
          <a:lstStyle/>
          <a:p>
            <a:r>
              <a:rPr lang="vi-VN" b="1" dirty="0" smtClean="0">
                <a:solidFill>
                  <a:srgbClr val="FF0000"/>
                </a:solidFill>
                <a:latin typeface="Times New Roman" pitchFamily="18" charset="0"/>
                <a:cs typeface="Times New Roman" pitchFamily="18" charset="0"/>
              </a:rPr>
              <a:t>Ổn định tổ chức:</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133600" y="2743200"/>
            <a:ext cx="5029200" cy="609599"/>
          </a:xfrm>
        </p:spPr>
        <p:txBody>
          <a:bodyPr>
            <a:normAutofit fontScale="77500" lnSpcReduction="20000"/>
          </a:bodyPr>
          <a:lstStyle/>
          <a:p>
            <a:pPr algn="ctr">
              <a:buNone/>
            </a:pPr>
            <a:r>
              <a:rPr lang="vi-VN" sz="3300" b="1" dirty="0" smtClean="0">
                <a:solidFill>
                  <a:srgbClr val="7030A0"/>
                </a:solidFill>
                <a:latin typeface="Times New Roman" pitchFamily="18" charset="0"/>
                <a:cs typeface="Times New Roman" pitchFamily="18" charset="0"/>
              </a:rPr>
              <a:t>Cô và trẻ </a:t>
            </a:r>
            <a:r>
              <a:rPr lang="en-US" sz="3300" b="1" dirty="0" smtClean="0">
                <a:solidFill>
                  <a:srgbClr val="7030A0"/>
                </a:solidFill>
                <a:latin typeface="Times New Roman" pitchFamily="18" charset="0"/>
                <a:cs typeface="Times New Roman" pitchFamily="18" charset="0"/>
              </a:rPr>
              <a:t>hát bài: Quả bóng tròn</a:t>
            </a:r>
            <a:endParaRPr lang="en-US" sz="5200" b="1" dirty="0" smtClean="0">
              <a:solidFill>
                <a:srgbClr val="7030A0"/>
              </a:solidFill>
              <a:latin typeface="Times New Roman" pitchFamily="18" charset="0"/>
              <a:cs typeface="Times New Roman" pitchFamily="18" charset="0"/>
            </a:endParaRPr>
          </a:p>
          <a:p>
            <a:pPr algn="ctr">
              <a:buNone/>
            </a:pPr>
            <a:endParaRPr lang="vi-VN" sz="4000" dirty="0" smtClean="0">
              <a:solidFill>
                <a:srgbClr val="0070C0"/>
              </a:solidFill>
              <a:latin typeface="Times New Roman" pitchFamily="18" charset="0"/>
              <a:cs typeface="Times New Roman" pitchFamily="18" charset="0"/>
            </a:endParaRPr>
          </a:p>
          <a:p>
            <a:pPr algn="ctr">
              <a:buFontTx/>
              <a:buChar char="-"/>
            </a:pPr>
            <a:endParaRPr lang="en-US" sz="4000" dirty="0">
              <a:solidFill>
                <a:srgbClr val="0070C0"/>
              </a:solidFill>
              <a:latin typeface="Times New Roman" pitchFamily="18" charset="0"/>
              <a:cs typeface="Times New Roman" pitchFamily="18" charset="0"/>
            </a:endParaRPr>
          </a:p>
        </p:txBody>
      </p:sp>
      <p:pic>
        <p:nvPicPr>
          <p:cNvPr id="4" name="V.A – Quả Bóng Trò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flipV="1">
            <a:off x="1828800" y="4572000"/>
            <a:ext cx="381000" cy="381000"/>
          </a:xfrm>
          <a:prstGeom prst="rect">
            <a:avLst/>
          </a:prstGeom>
        </p:spPr>
      </p:pic>
    </p:spTree>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18102012214149647"/>
          <p:cNvPicPr>
            <a:picLocks noChangeAspect="1" noChangeArrowheads="1"/>
          </p:cNvPicPr>
          <p:nvPr/>
        </p:nvPicPr>
        <p:blipFill>
          <a:blip r:embed="rId6"/>
          <a:srcRect b="4444"/>
          <a:stretch>
            <a:fillRect/>
          </a:stretch>
        </p:blipFill>
        <p:spPr bwMode="auto">
          <a:xfrm>
            <a:off x="0" y="0"/>
            <a:ext cx="9144000" cy="6858000"/>
          </a:xfrm>
          <a:prstGeom prst="rect">
            <a:avLst/>
          </a:prstGeom>
          <a:noFill/>
          <a:ln w="9525">
            <a:noFill/>
            <a:miter lim="800000"/>
            <a:headEnd/>
            <a:tailEnd/>
          </a:ln>
        </p:spPr>
      </p:pic>
      <p:sp>
        <p:nvSpPr>
          <p:cNvPr id="143363" name="Text Box 3"/>
          <p:cNvSpPr txBox="1">
            <a:spLocks noChangeArrowheads="1"/>
          </p:cNvSpPr>
          <p:nvPr/>
        </p:nvSpPr>
        <p:spPr bwMode="auto">
          <a:xfrm>
            <a:off x="533400" y="0"/>
            <a:ext cx="8153400" cy="3631763"/>
          </a:xfrm>
          <a:prstGeom prst="rect">
            <a:avLst/>
          </a:prstGeom>
          <a:noFill/>
          <a:ln w="9525">
            <a:noFill/>
            <a:miter lim="800000"/>
            <a:headEnd/>
            <a:tailEnd/>
          </a:ln>
        </p:spPr>
        <p:txBody>
          <a:bodyPr>
            <a:spAutoFit/>
          </a:bodyPr>
          <a:lstStyle/>
          <a:p>
            <a:pPr marL="342900" indent="-342900" algn="ctr"/>
            <a:endParaRPr lang="en-US" sz="3600" b="1" i="1" dirty="0" smtClean="0">
              <a:solidFill>
                <a:srgbClr val="FF00FF"/>
              </a:solidFill>
              <a:latin typeface="Times New Roman" pitchFamily="18" charset="0"/>
              <a:cs typeface="Times New Roman" pitchFamily="18" charset="0"/>
            </a:endParaRPr>
          </a:p>
          <a:p>
            <a:pPr marL="342900" indent="-342900" algn="ctr"/>
            <a:endParaRPr lang="en-US" sz="3600" b="1" i="1" dirty="0">
              <a:solidFill>
                <a:srgbClr val="FF00FF"/>
              </a:solidFill>
              <a:latin typeface="Times New Roman" pitchFamily="18" charset="0"/>
              <a:cs typeface="Times New Roman" pitchFamily="18" charset="0"/>
            </a:endParaRPr>
          </a:p>
          <a:p>
            <a:pPr marL="342900" indent="-342900" algn="ctr"/>
            <a:r>
              <a:rPr lang="en-US" sz="5400" b="1" i="1" dirty="0" smtClean="0">
                <a:solidFill>
                  <a:srgbClr val="FF00FF"/>
                </a:solidFill>
                <a:latin typeface="Times New Roman" pitchFamily="18" charset="0"/>
                <a:cs typeface="Times New Roman" pitchFamily="18" charset="0"/>
              </a:rPr>
              <a:t>Khởi động</a:t>
            </a:r>
          </a:p>
          <a:p>
            <a:pPr marL="342900" indent="-342900" algn="ctr"/>
            <a:endParaRPr lang="en-US" sz="6000" b="1" dirty="0">
              <a:solidFill>
                <a:srgbClr val="FF00FF"/>
              </a:solidFill>
              <a:latin typeface="Times New Roman" pitchFamily="18" charset="0"/>
              <a:cs typeface="Times New Roman" pitchFamily="18" charset="0"/>
            </a:endParaRPr>
          </a:p>
          <a:p>
            <a:pPr marL="342900" indent="-342900" algn="ctr"/>
            <a:endParaRPr lang="en-US" sz="4400" b="1" dirty="0">
              <a:solidFill>
                <a:srgbClr val="FF00FF"/>
              </a:solidFill>
              <a:latin typeface="Times New Roman" pitchFamily="18" charset="0"/>
              <a:cs typeface="Times New Roman" pitchFamily="18" charset="0"/>
            </a:endParaRPr>
          </a:p>
        </p:txBody>
      </p:sp>
      <p:pic>
        <p:nvPicPr>
          <p:cNvPr id="7" name="Đoàn tàu nhỏ xíu - Nhạc thiếu nhi.mp4">
            <a:hlinkClick r:id="" action="ppaction://media"/>
          </p:cNvPr>
          <p:cNvPicPr>
            <a:picLocks noRot="1" noChangeAspect="1"/>
          </p:cNvPicPr>
          <p:nvPr>
            <a:videoFile r:link="rId1"/>
          </p:nvPr>
        </p:nvPicPr>
        <p:blipFill>
          <a:blip r:embed="rId7" cstate="print"/>
          <a:stretch>
            <a:fillRect/>
          </a:stretch>
        </p:blipFill>
        <p:spPr>
          <a:xfrm>
            <a:off x="8458200" y="6172200"/>
            <a:ext cx="685800" cy="609600"/>
          </a:xfrm>
          <a:prstGeom prst="rect">
            <a:avLst/>
          </a:prstGeom>
        </p:spPr>
      </p:pic>
      <p:pic>
        <p:nvPicPr>
          <p:cNvPr id="2" name="Nhac-The-Duc-Sang-Cho-Tre-Mam-Non-nhieu-ca-s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429000"/>
            <a:ext cx="304800" cy="304800"/>
          </a:xfrm>
          <a:prstGeom prst="rect">
            <a:avLst/>
          </a:prstGeom>
        </p:spPr>
      </p:pic>
    </p:spTree>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67378"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hanhkhiem.com] Hinh Nen Powerpoint Don Gian (1).jpeg"/>
          <p:cNvPicPr>
            <a:picLocks noChangeAspect="1"/>
          </p:cNvPicPr>
          <p:nvPr/>
        </p:nvPicPr>
        <p:blipFill>
          <a:blip r:embed="rId4"/>
          <a:stretch>
            <a:fillRect/>
          </a:stretch>
        </p:blipFill>
        <p:spPr>
          <a:xfrm>
            <a:off x="2223" y="0"/>
            <a:ext cx="9139553" cy="6858000"/>
          </a:xfrm>
          <a:prstGeom prst="rect">
            <a:avLst/>
          </a:prstGeom>
        </p:spPr>
      </p:pic>
      <p:sp>
        <p:nvSpPr>
          <p:cNvPr id="47110" name="Text Box 6"/>
          <p:cNvSpPr txBox="1">
            <a:spLocks noChangeArrowheads="1"/>
          </p:cNvSpPr>
          <p:nvPr/>
        </p:nvSpPr>
        <p:spPr bwMode="auto">
          <a:xfrm>
            <a:off x="228600" y="1295401"/>
            <a:ext cx="8305800" cy="4585871"/>
          </a:xfrm>
          <a:prstGeom prst="rect">
            <a:avLst/>
          </a:prstGeom>
          <a:noFill/>
          <a:ln w="9525">
            <a:noFill/>
            <a:miter lim="800000"/>
            <a:headEnd/>
            <a:tailEnd/>
          </a:ln>
        </p:spPr>
        <p:txBody>
          <a:bodyPr wrap="square">
            <a:spAutoFit/>
          </a:bodyPr>
          <a:lstStyle/>
          <a:p>
            <a:pPr algn="ctr"/>
            <a:endParaRPr lang="en-US" sz="4400" i="1" dirty="0" smtClean="0">
              <a:solidFill>
                <a:srgbClr val="FF0000"/>
              </a:solidFill>
              <a:latin typeface="Times New Roman" pitchFamily="18" charset="0"/>
              <a:cs typeface="Times New Roman" pitchFamily="18" charset="0"/>
            </a:endParaRPr>
          </a:p>
          <a:p>
            <a:pPr algn="ctr"/>
            <a:r>
              <a:rPr lang="en-US" sz="4400" b="1" dirty="0" smtClean="0">
                <a:solidFill>
                  <a:srgbClr val="FF0000"/>
                </a:solidFill>
                <a:latin typeface="Times New Roman" pitchFamily="18" charset="0"/>
                <a:cs typeface="Times New Roman" pitchFamily="18" charset="0"/>
              </a:rPr>
              <a:t>Trọng </a:t>
            </a:r>
            <a:r>
              <a:rPr lang="en-US" sz="4400" b="1" dirty="0">
                <a:solidFill>
                  <a:srgbClr val="FF0000"/>
                </a:solidFill>
                <a:latin typeface="Times New Roman" pitchFamily="18" charset="0"/>
                <a:cs typeface="Times New Roman" pitchFamily="18" charset="0"/>
              </a:rPr>
              <a:t>động</a:t>
            </a:r>
          </a:p>
          <a:p>
            <a:pPr algn="ctr"/>
            <a:endParaRPr lang="en-US" sz="4400" i="1" dirty="0">
              <a:solidFill>
                <a:srgbClr val="9900CC"/>
              </a:solidFill>
              <a:latin typeface="Times New Roman" pitchFamily="18" charset="0"/>
              <a:cs typeface="Times New Roman" pitchFamily="18" charset="0"/>
            </a:endParaRPr>
          </a:p>
          <a:p>
            <a:pPr algn="ctr"/>
            <a:r>
              <a:rPr lang="en-US" sz="4400" i="1" dirty="0" smtClean="0">
                <a:solidFill>
                  <a:srgbClr val="9900CC"/>
                </a:solidFill>
                <a:latin typeface="Times New Roman" pitchFamily="18" charset="0"/>
                <a:cs typeface="Times New Roman" pitchFamily="18" charset="0"/>
              </a:rPr>
              <a:t>a. </a:t>
            </a:r>
            <a:r>
              <a:rPr lang="en-US" sz="4400" i="1" dirty="0" err="1" smtClean="0">
                <a:solidFill>
                  <a:srgbClr val="9900CC"/>
                </a:solidFill>
                <a:latin typeface="Times New Roman" pitchFamily="18" charset="0"/>
                <a:cs typeface="Times New Roman" pitchFamily="18" charset="0"/>
              </a:rPr>
              <a:t>Bài</a:t>
            </a:r>
            <a:r>
              <a:rPr lang="en-US" sz="4400" i="1" dirty="0" smtClean="0">
                <a:solidFill>
                  <a:srgbClr val="9900CC"/>
                </a:solidFill>
                <a:latin typeface="Times New Roman" pitchFamily="18" charset="0"/>
                <a:cs typeface="Times New Roman" pitchFamily="18" charset="0"/>
              </a:rPr>
              <a:t> </a:t>
            </a:r>
            <a:r>
              <a:rPr lang="en-US" sz="4400" i="1" dirty="0" err="1" smtClean="0">
                <a:solidFill>
                  <a:srgbClr val="9900CC"/>
                </a:solidFill>
                <a:latin typeface="Times New Roman" pitchFamily="18" charset="0"/>
                <a:cs typeface="Times New Roman" pitchFamily="18" charset="0"/>
              </a:rPr>
              <a:t>tập</a:t>
            </a:r>
            <a:r>
              <a:rPr lang="en-US" sz="4400" i="1" dirty="0" smtClean="0">
                <a:solidFill>
                  <a:srgbClr val="9900CC"/>
                </a:solidFill>
                <a:latin typeface="Times New Roman" pitchFamily="18" charset="0"/>
                <a:cs typeface="Times New Roman" pitchFamily="18" charset="0"/>
              </a:rPr>
              <a:t> </a:t>
            </a:r>
            <a:r>
              <a:rPr lang="en-US" sz="4400" i="1" dirty="0" err="1" smtClean="0">
                <a:solidFill>
                  <a:srgbClr val="9900CC"/>
                </a:solidFill>
                <a:latin typeface="Times New Roman" pitchFamily="18" charset="0"/>
                <a:cs typeface="Times New Roman" pitchFamily="18" charset="0"/>
              </a:rPr>
              <a:t>phát</a:t>
            </a:r>
            <a:r>
              <a:rPr lang="en-US" sz="4400" i="1" dirty="0" smtClean="0">
                <a:solidFill>
                  <a:srgbClr val="9900CC"/>
                </a:solidFill>
                <a:latin typeface="Times New Roman" pitchFamily="18" charset="0"/>
                <a:cs typeface="Times New Roman" pitchFamily="18" charset="0"/>
              </a:rPr>
              <a:t> </a:t>
            </a:r>
            <a:r>
              <a:rPr lang="en-US" sz="4400" i="1" dirty="0" err="1" smtClean="0">
                <a:solidFill>
                  <a:srgbClr val="9900CC"/>
                </a:solidFill>
                <a:latin typeface="Times New Roman" pitchFamily="18" charset="0"/>
                <a:cs typeface="Times New Roman" pitchFamily="18" charset="0"/>
              </a:rPr>
              <a:t>triển</a:t>
            </a:r>
            <a:r>
              <a:rPr lang="en-US" sz="4400" i="1" dirty="0" smtClean="0">
                <a:solidFill>
                  <a:srgbClr val="9900CC"/>
                </a:solidFill>
                <a:latin typeface="Times New Roman" pitchFamily="18" charset="0"/>
                <a:cs typeface="Times New Roman" pitchFamily="18" charset="0"/>
              </a:rPr>
              <a:t> </a:t>
            </a:r>
            <a:r>
              <a:rPr lang="en-US" sz="4400" i="1" dirty="0" err="1" smtClean="0">
                <a:solidFill>
                  <a:srgbClr val="9900CC"/>
                </a:solidFill>
                <a:latin typeface="Times New Roman" pitchFamily="18" charset="0"/>
                <a:cs typeface="Times New Roman" pitchFamily="18" charset="0"/>
              </a:rPr>
              <a:t>chung</a:t>
            </a:r>
            <a:r>
              <a:rPr lang="en-US" sz="4400" i="1" dirty="0" smtClean="0">
                <a:solidFill>
                  <a:srgbClr val="9900CC"/>
                </a:solidFill>
                <a:latin typeface="Times New Roman" pitchFamily="18" charset="0"/>
                <a:cs typeface="Times New Roman" pitchFamily="18" charset="0"/>
              </a:rPr>
              <a:t>: </a:t>
            </a:r>
          </a:p>
          <a:p>
            <a:pPr algn="ctr"/>
            <a:r>
              <a:rPr lang="en-US" sz="4400" i="1" dirty="0" smtClean="0">
                <a:solidFill>
                  <a:srgbClr val="9900CC"/>
                </a:solidFill>
                <a:latin typeface="Times New Roman" pitchFamily="18" charset="0"/>
                <a:cs typeface="Times New Roman" pitchFamily="18" charset="0"/>
              </a:rPr>
              <a:t>“</a:t>
            </a:r>
            <a:r>
              <a:rPr lang="en-US" sz="4400" i="1" dirty="0" err="1" smtClean="0">
                <a:solidFill>
                  <a:srgbClr val="9900CC"/>
                </a:solidFill>
                <a:latin typeface="Times New Roman" pitchFamily="18" charset="0"/>
                <a:cs typeface="Times New Roman" pitchFamily="18" charset="0"/>
              </a:rPr>
              <a:t>Tập</a:t>
            </a:r>
            <a:r>
              <a:rPr lang="en-US" sz="4400" i="1" dirty="0" smtClean="0">
                <a:solidFill>
                  <a:srgbClr val="9900CC"/>
                </a:solidFill>
                <a:latin typeface="Times New Roman" pitchFamily="18" charset="0"/>
                <a:cs typeface="Times New Roman" pitchFamily="18" charset="0"/>
              </a:rPr>
              <a:t> </a:t>
            </a:r>
            <a:r>
              <a:rPr lang="en-US" sz="4400" i="1" dirty="0" err="1" smtClean="0">
                <a:solidFill>
                  <a:srgbClr val="9900CC"/>
                </a:solidFill>
                <a:latin typeface="Times New Roman" pitchFamily="18" charset="0"/>
                <a:cs typeface="Times New Roman" pitchFamily="18" charset="0"/>
              </a:rPr>
              <a:t>với</a:t>
            </a:r>
            <a:r>
              <a:rPr lang="en-US" sz="4400" i="1" dirty="0" smtClean="0">
                <a:solidFill>
                  <a:srgbClr val="9900CC"/>
                </a:solidFill>
                <a:latin typeface="Times New Roman" pitchFamily="18" charset="0"/>
                <a:cs typeface="Times New Roman" pitchFamily="18" charset="0"/>
              </a:rPr>
              <a:t> </a:t>
            </a:r>
            <a:r>
              <a:rPr lang="en-US" sz="4400" i="1" dirty="0" err="1" smtClean="0">
                <a:solidFill>
                  <a:srgbClr val="9900CC"/>
                </a:solidFill>
                <a:latin typeface="Times New Roman" pitchFamily="18" charset="0"/>
                <a:cs typeface="Times New Roman" pitchFamily="18" charset="0"/>
              </a:rPr>
              <a:t>bóng</a:t>
            </a:r>
            <a:r>
              <a:rPr lang="en-US" sz="4400" i="1" dirty="0" smtClean="0">
                <a:solidFill>
                  <a:srgbClr val="9900CC"/>
                </a:solidFill>
                <a:latin typeface="Times New Roman" pitchFamily="18" charset="0"/>
                <a:cs typeface="Times New Roman" pitchFamily="18" charset="0"/>
              </a:rPr>
              <a:t>”</a:t>
            </a:r>
          </a:p>
          <a:p>
            <a:pPr algn="ctr"/>
            <a:endParaRPr lang="en-US" sz="7200" b="1" dirty="0">
              <a:solidFill>
                <a:srgbClr val="9900CC"/>
              </a:solidFill>
              <a:latin typeface="Times New Roman" pitchFamily="18" charset="0"/>
              <a:cs typeface="Times New Roman" pitchFamily="18" charset="0"/>
            </a:endParaRPr>
          </a:p>
        </p:txBody>
      </p:sp>
      <p:pic>
        <p:nvPicPr>
          <p:cNvPr id="5" name="chú ếch con đã cắt.mp4">
            <a:hlinkClick r:id="" action="ppaction://media"/>
          </p:cNvPr>
          <p:cNvPicPr>
            <a:picLocks noRot="1" noChangeAspect="1"/>
          </p:cNvPicPr>
          <p:nvPr>
            <a:videoFile r:link="rId1"/>
          </p:nvPr>
        </p:nvPicPr>
        <p:blipFill>
          <a:blip r:embed="rId5" cstate="print"/>
          <a:stretch>
            <a:fillRect/>
          </a:stretch>
        </p:blipFill>
        <p:spPr>
          <a:xfrm>
            <a:off x="8178800" y="5943600"/>
            <a:ext cx="812800" cy="609600"/>
          </a:xfrm>
          <a:prstGeom prst="rect">
            <a:avLst/>
          </a:prstGeom>
        </p:spPr>
      </p:pic>
      <p:pic>
        <p:nvPicPr>
          <p:cNvPr id="7" name="V.A – Em Yêu Cây Xanh.mp3">
            <a:hlinkClick r:id="" action="ppaction://media"/>
          </p:cNvPr>
          <p:cNvPicPr>
            <a:picLocks noRot="1" noChangeAspect="1"/>
          </p:cNvPicPr>
          <p:nvPr>
            <a:audioFile r:link="rId2"/>
          </p:nvPr>
        </p:nvPicPr>
        <p:blipFill>
          <a:blip r:embed="rId6"/>
          <a:stretch>
            <a:fillRect/>
          </a:stretch>
        </p:blipFill>
        <p:spPr>
          <a:xfrm>
            <a:off x="4267200" y="4876800"/>
            <a:ext cx="508000" cy="38100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75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hanhkhiem.com] Hinh Nen Powerpoint Don Gian (1).jpeg"/>
          <p:cNvPicPr>
            <a:picLocks noChangeAspect="1"/>
          </p:cNvPicPr>
          <p:nvPr/>
        </p:nvPicPr>
        <p:blipFill>
          <a:blip r:embed="rId2"/>
          <a:stretch>
            <a:fillRect/>
          </a:stretch>
        </p:blipFill>
        <p:spPr>
          <a:xfrm>
            <a:off x="4447" y="0"/>
            <a:ext cx="9139553" cy="6858000"/>
          </a:xfrm>
          <a:prstGeom prst="rect">
            <a:avLst/>
          </a:prstGeom>
        </p:spPr>
      </p:pic>
      <p:sp>
        <p:nvSpPr>
          <p:cNvPr id="47110" name="Text Box 6"/>
          <p:cNvSpPr txBox="1">
            <a:spLocks noChangeArrowheads="1"/>
          </p:cNvSpPr>
          <p:nvPr/>
        </p:nvSpPr>
        <p:spPr bwMode="auto">
          <a:xfrm>
            <a:off x="228600" y="2209800"/>
            <a:ext cx="8305800" cy="3108543"/>
          </a:xfrm>
          <a:prstGeom prst="rect">
            <a:avLst/>
          </a:prstGeom>
          <a:noFill/>
          <a:ln w="9525">
            <a:noFill/>
            <a:miter lim="800000"/>
            <a:headEnd/>
            <a:tailEnd/>
          </a:ln>
        </p:spPr>
        <p:txBody>
          <a:bodyPr wrap="square">
            <a:spAutoFit/>
          </a:bodyPr>
          <a:lstStyle/>
          <a:p>
            <a:pPr algn="ctr"/>
            <a:r>
              <a:rPr lang="en-US" sz="4400" b="1" dirty="0">
                <a:solidFill>
                  <a:srgbClr val="9900CC"/>
                </a:solidFill>
                <a:latin typeface="Times New Roman" pitchFamily="18" charset="0"/>
                <a:cs typeface="Times New Roman" pitchFamily="18" charset="0"/>
              </a:rPr>
              <a:t>b. </a:t>
            </a:r>
            <a:r>
              <a:rPr lang="en-US" sz="4400" b="1" dirty="0" err="1">
                <a:solidFill>
                  <a:srgbClr val="9900CC"/>
                </a:solidFill>
                <a:latin typeface="Times New Roman" pitchFamily="18" charset="0"/>
                <a:cs typeface="Times New Roman" pitchFamily="18" charset="0"/>
              </a:rPr>
              <a:t>Vận</a:t>
            </a:r>
            <a:r>
              <a:rPr lang="en-US" sz="4400" b="1" dirty="0">
                <a:solidFill>
                  <a:srgbClr val="9900CC"/>
                </a:solidFill>
                <a:latin typeface="Times New Roman" pitchFamily="18" charset="0"/>
                <a:cs typeface="Times New Roman" pitchFamily="18" charset="0"/>
              </a:rPr>
              <a:t> </a:t>
            </a:r>
            <a:r>
              <a:rPr lang="en-US" sz="4400" b="1" dirty="0" err="1">
                <a:solidFill>
                  <a:srgbClr val="9900CC"/>
                </a:solidFill>
                <a:latin typeface="Times New Roman" pitchFamily="18" charset="0"/>
                <a:cs typeface="Times New Roman" pitchFamily="18" charset="0"/>
              </a:rPr>
              <a:t>động</a:t>
            </a:r>
            <a:r>
              <a:rPr lang="en-US" sz="4400" b="1" dirty="0">
                <a:solidFill>
                  <a:srgbClr val="9900CC"/>
                </a:solidFill>
                <a:latin typeface="Times New Roman" pitchFamily="18" charset="0"/>
                <a:cs typeface="Times New Roman" pitchFamily="18" charset="0"/>
              </a:rPr>
              <a:t> </a:t>
            </a:r>
            <a:r>
              <a:rPr lang="en-US" sz="4400" b="1" dirty="0" err="1">
                <a:solidFill>
                  <a:srgbClr val="9900CC"/>
                </a:solidFill>
                <a:latin typeface="Times New Roman" pitchFamily="18" charset="0"/>
                <a:cs typeface="Times New Roman" pitchFamily="18" charset="0"/>
              </a:rPr>
              <a:t>cơ</a:t>
            </a:r>
            <a:r>
              <a:rPr lang="en-US" sz="4400" b="1" dirty="0">
                <a:solidFill>
                  <a:srgbClr val="9900CC"/>
                </a:solidFill>
                <a:latin typeface="Times New Roman" pitchFamily="18" charset="0"/>
                <a:cs typeface="Times New Roman" pitchFamily="18" charset="0"/>
              </a:rPr>
              <a:t> </a:t>
            </a:r>
            <a:r>
              <a:rPr lang="en-US" sz="4400" b="1" dirty="0" err="1">
                <a:solidFill>
                  <a:srgbClr val="9900CC"/>
                </a:solidFill>
                <a:latin typeface="Times New Roman" pitchFamily="18" charset="0"/>
                <a:cs typeface="Times New Roman" pitchFamily="18" charset="0"/>
              </a:rPr>
              <a:t>bản</a:t>
            </a:r>
            <a:r>
              <a:rPr lang="en-US" sz="4400" b="1" dirty="0">
                <a:solidFill>
                  <a:srgbClr val="9900CC"/>
                </a:solidFill>
                <a:latin typeface="Times New Roman" pitchFamily="18" charset="0"/>
                <a:cs typeface="Times New Roman" pitchFamily="18" charset="0"/>
              </a:rPr>
              <a:t>: </a:t>
            </a:r>
            <a:endParaRPr lang="en-US" sz="4400" b="1" dirty="0" smtClean="0">
              <a:solidFill>
                <a:srgbClr val="9900CC"/>
              </a:solidFill>
              <a:latin typeface="Times New Roman" pitchFamily="18" charset="0"/>
              <a:cs typeface="Times New Roman" pitchFamily="18" charset="0"/>
            </a:endParaRPr>
          </a:p>
          <a:p>
            <a:pPr algn="ctr"/>
            <a:r>
              <a:rPr lang="en-US" sz="3600" i="1" dirty="0" smtClean="0">
                <a:solidFill>
                  <a:srgbClr val="9900CC"/>
                </a:solidFill>
                <a:latin typeface="Times New Roman" pitchFamily="18" charset="0"/>
                <a:cs typeface="Times New Roman" pitchFamily="18" charset="0"/>
              </a:rPr>
              <a:t>“Tung </a:t>
            </a:r>
            <a:r>
              <a:rPr lang="en-US" sz="3600" i="1" dirty="0" err="1" smtClean="0">
                <a:solidFill>
                  <a:srgbClr val="9900CC"/>
                </a:solidFill>
                <a:latin typeface="Times New Roman" pitchFamily="18" charset="0"/>
                <a:cs typeface="Times New Roman" pitchFamily="18" charset="0"/>
              </a:rPr>
              <a:t>bóng</a:t>
            </a:r>
            <a:r>
              <a:rPr lang="en-US" sz="3600" i="1" dirty="0" smtClean="0">
                <a:solidFill>
                  <a:srgbClr val="9900CC"/>
                </a:solidFill>
                <a:latin typeface="Times New Roman" pitchFamily="18" charset="0"/>
                <a:cs typeface="Times New Roman" pitchFamily="18" charset="0"/>
              </a:rPr>
              <a:t> </a:t>
            </a:r>
            <a:r>
              <a:rPr lang="en-US" sz="3600" i="1" dirty="0" err="1" smtClean="0">
                <a:solidFill>
                  <a:srgbClr val="9900CC"/>
                </a:solidFill>
                <a:latin typeface="Times New Roman" pitchFamily="18" charset="0"/>
                <a:cs typeface="Times New Roman" pitchFamily="18" charset="0"/>
              </a:rPr>
              <a:t>bằng</a:t>
            </a:r>
            <a:r>
              <a:rPr lang="en-US" sz="3600" i="1" dirty="0" smtClean="0">
                <a:solidFill>
                  <a:srgbClr val="9900CC"/>
                </a:solidFill>
                <a:latin typeface="Times New Roman" pitchFamily="18" charset="0"/>
                <a:cs typeface="Times New Roman" pitchFamily="18" charset="0"/>
              </a:rPr>
              <a:t> </a:t>
            </a:r>
            <a:r>
              <a:rPr lang="en-US" sz="3600" i="1" dirty="0" err="1" smtClean="0">
                <a:solidFill>
                  <a:srgbClr val="9900CC"/>
                </a:solidFill>
                <a:latin typeface="Times New Roman" pitchFamily="18" charset="0"/>
                <a:cs typeface="Times New Roman" pitchFamily="18" charset="0"/>
              </a:rPr>
              <a:t>hai</a:t>
            </a:r>
            <a:r>
              <a:rPr lang="en-US" sz="3600" i="1" dirty="0" smtClean="0">
                <a:solidFill>
                  <a:srgbClr val="9900CC"/>
                </a:solidFill>
                <a:latin typeface="Times New Roman" pitchFamily="18" charset="0"/>
                <a:cs typeface="Times New Roman" pitchFamily="18" charset="0"/>
              </a:rPr>
              <a:t> </a:t>
            </a:r>
            <a:r>
              <a:rPr lang="en-US" sz="3600" i="1" dirty="0" err="1" smtClean="0">
                <a:solidFill>
                  <a:srgbClr val="9900CC"/>
                </a:solidFill>
                <a:latin typeface="Times New Roman" pitchFamily="18" charset="0"/>
                <a:cs typeface="Times New Roman" pitchFamily="18" charset="0"/>
              </a:rPr>
              <a:t>tay</a:t>
            </a:r>
            <a:r>
              <a:rPr lang="en-US" sz="3600" i="1" dirty="0" smtClean="0">
                <a:solidFill>
                  <a:srgbClr val="9900CC"/>
                </a:solidFill>
                <a:latin typeface="Times New Roman" pitchFamily="18" charset="0"/>
                <a:cs typeface="Times New Roman" pitchFamily="18" charset="0"/>
              </a:rPr>
              <a:t>”</a:t>
            </a:r>
          </a:p>
          <a:p>
            <a:pPr algn="ctr"/>
            <a:endParaRPr lang="en-US" sz="7200" b="1" dirty="0">
              <a:solidFill>
                <a:srgbClr val="9900CC"/>
              </a:solidFill>
              <a:latin typeface="Times New Roman" pitchFamily="18" charset="0"/>
              <a:cs typeface="Times New Roman" pitchFamily="18" charset="0"/>
            </a:endParaRPr>
          </a:p>
          <a:p>
            <a:pPr algn="ctr"/>
            <a:endParaRPr lang="en-US" sz="4400" b="1" dirty="0">
              <a:latin typeface="Times New Roman" pitchFamily="18" charset="0"/>
              <a:cs typeface="Times New Roman"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20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hanhkhiem.com] Hinh Nen Powerpoint Don Gian (1).jpeg"/>
          <p:cNvPicPr>
            <a:picLocks noChangeAspect="1"/>
          </p:cNvPicPr>
          <p:nvPr/>
        </p:nvPicPr>
        <p:blipFill>
          <a:blip r:embed="rId5"/>
          <a:srcRect t="8889"/>
          <a:stretch>
            <a:fillRect/>
          </a:stretch>
        </p:blipFill>
        <p:spPr>
          <a:xfrm>
            <a:off x="0" y="0"/>
            <a:ext cx="9144000" cy="6858000"/>
          </a:xfrm>
          <a:prstGeom prst="rect">
            <a:avLst/>
          </a:prstGeom>
        </p:spPr>
      </p:pic>
      <p:sp>
        <p:nvSpPr>
          <p:cNvPr id="47110" name="Text Box 6"/>
          <p:cNvSpPr txBox="1">
            <a:spLocks noChangeArrowheads="1"/>
          </p:cNvSpPr>
          <p:nvPr/>
        </p:nvSpPr>
        <p:spPr bwMode="auto">
          <a:xfrm>
            <a:off x="914400" y="838200"/>
            <a:ext cx="6934200" cy="769441"/>
          </a:xfrm>
          <a:prstGeom prst="rect">
            <a:avLst/>
          </a:prstGeom>
          <a:noFill/>
          <a:ln w="9525">
            <a:noFill/>
            <a:miter lim="800000"/>
            <a:headEnd/>
            <a:tailEnd/>
          </a:ln>
        </p:spPr>
        <p:txBody>
          <a:bodyPr wrap="square">
            <a:spAutoFit/>
          </a:bodyPr>
          <a:lstStyle/>
          <a:p>
            <a:pPr algn="ctr"/>
            <a:r>
              <a:rPr lang="en-US" sz="4400" b="1" dirty="0" smtClean="0">
                <a:solidFill>
                  <a:srgbClr val="9900CC"/>
                </a:solidFill>
                <a:latin typeface="Times New Roman" pitchFamily="18" charset="0"/>
                <a:cs typeface="Times New Roman" pitchFamily="18" charset="0"/>
              </a:rPr>
              <a:t>TRẺ THỰC HIỆN</a:t>
            </a:r>
          </a:p>
        </p:txBody>
      </p:sp>
      <p:pic>
        <p:nvPicPr>
          <p:cNvPr id="8" name="nhạc sôi động.mp4">
            <a:hlinkClick r:id="" action="ppaction://media"/>
          </p:cNvPr>
          <p:cNvPicPr>
            <a:picLocks noRot="1" noChangeAspect="1"/>
          </p:cNvPicPr>
          <p:nvPr>
            <a:videoFile r:link="rId1"/>
          </p:nvPr>
        </p:nvPicPr>
        <p:blipFill>
          <a:blip r:embed="rId6" cstate="print"/>
          <a:stretch>
            <a:fillRect/>
          </a:stretch>
        </p:blipFill>
        <p:spPr>
          <a:xfrm>
            <a:off x="8432800" y="6324600"/>
            <a:ext cx="711200" cy="533400"/>
          </a:xfrm>
          <a:prstGeom prst="rect">
            <a:avLst/>
          </a:prstGeom>
        </p:spPr>
      </p:pic>
      <p:pic>
        <p:nvPicPr>
          <p:cNvPr id="2" name="DaddyCool-RicardoCaliente_35qxr.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429000"/>
            <a:ext cx="304800" cy="304800"/>
          </a:xfrm>
          <a:prstGeom prst="rect">
            <a:avLst/>
          </a:prstGeom>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811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7110" name="Text Box 6"/>
          <p:cNvSpPr txBox="1">
            <a:spLocks noChangeArrowheads="1"/>
          </p:cNvSpPr>
          <p:nvPr/>
        </p:nvSpPr>
        <p:spPr bwMode="auto">
          <a:xfrm>
            <a:off x="609600" y="0"/>
            <a:ext cx="8229600" cy="769441"/>
          </a:xfrm>
          <a:prstGeom prst="rect">
            <a:avLst/>
          </a:prstGeom>
          <a:noFill/>
          <a:ln w="9525">
            <a:noFill/>
            <a:miter lim="800000"/>
            <a:headEnd/>
            <a:tailEnd/>
          </a:ln>
        </p:spPr>
        <p:txBody>
          <a:bodyPr wrap="square">
            <a:spAutoFit/>
          </a:bodyPr>
          <a:lstStyle/>
          <a:p>
            <a:pPr algn="ctr"/>
            <a:r>
              <a:rPr lang="en-US" sz="4400" dirty="0" smtClean="0">
                <a:solidFill>
                  <a:srgbClr val="9900CC"/>
                </a:solidFill>
                <a:latin typeface="Times New Roman" pitchFamily="18" charset="0"/>
                <a:cs typeface="Times New Roman" pitchFamily="18" charset="0"/>
              </a:rPr>
              <a:t>c. </a:t>
            </a:r>
            <a:r>
              <a:rPr lang="en-US" sz="4400" dirty="0" err="1" smtClean="0">
                <a:solidFill>
                  <a:srgbClr val="9900CC"/>
                </a:solidFill>
                <a:latin typeface="Times New Roman" pitchFamily="18" charset="0"/>
                <a:cs typeface="Times New Roman" pitchFamily="18" charset="0"/>
              </a:rPr>
              <a:t>Trò</a:t>
            </a:r>
            <a:r>
              <a:rPr lang="en-US" sz="4400" dirty="0" smtClean="0">
                <a:solidFill>
                  <a:srgbClr val="9900CC"/>
                </a:solidFill>
                <a:latin typeface="Times New Roman" pitchFamily="18" charset="0"/>
                <a:cs typeface="Times New Roman" pitchFamily="18" charset="0"/>
              </a:rPr>
              <a:t> </a:t>
            </a:r>
            <a:r>
              <a:rPr lang="en-US" sz="4400" dirty="0" err="1" smtClean="0">
                <a:solidFill>
                  <a:srgbClr val="9900CC"/>
                </a:solidFill>
                <a:latin typeface="Times New Roman" pitchFamily="18" charset="0"/>
                <a:cs typeface="Times New Roman" pitchFamily="18" charset="0"/>
              </a:rPr>
              <a:t>chơi</a:t>
            </a:r>
            <a:r>
              <a:rPr lang="en-US" sz="4400" dirty="0" smtClean="0">
                <a:solidFill>
                  <a:srgbClr val="9900CC"/>
                </a:solidFill>
                <a:latin typeface="Times New Roman" pitchFamily="18" charset="0"/>
                <a:cs typeface="Times New Roman" pitchFamily="18" charset="0"/>
              </a:rPr>
              <a:t> </a:t>
            </a:r>
            <a:r>
              <a:rPr lang="en-US" sz="4400" dirty="0" err="1" smtClean="0">
                <a:solidFill>
                  <a:srgbClr val="9900CC"/>
                </a:solidFill>
                <a:latin typeface="Times New Roman" pitchFamily="18" charset="0"/>
                <a:cs typeface="Times New Roman" pitchFamily="18" charset="0"/>
              </a:rPr>
              <a:t>vận</a:t>
            </a:r>
            <a:r>
              <a:rPr lang="en-US" sz="4400" dirty="0" smtClean="0">
                <a:solidFill>
                  <a:srgbClr val="9900CC"/>
                </a:solidFill>
                <a:latin typeface="Times New Roman" pitchFamily="18" charset="0"/>
                <a:cs typeface="Times New Roman" pitchFamily="18" charset="0"/>
              </a:rPr>
              <a:t> </a:t>
            </a:r>
            <a:r>
              <a:rPr lang="en-US" sz="4400" dirty="0" err="1" smtClean="0">
                <a:solidFill>
                  <a:srgbClr val="9900CC"/>
                </a:solidFill>
                <a:latin typeface="Times New Roman" pitchFamily="18" charset="0"/>
                <a:cs typeface="Times New Roman" pitchFamily="18" charset="0"/>
              </a:rPr>
              <a:t>động</a:t>
            </a:r>
            <a:r>
              <a:rPr lang="en-US" sz="4400" dirty="0" smtClean="0">
                <a:solidFill>
                  <a:srgbClr val="9900CC"/>
                </a:solidFill>
                <a:latin typeface="Times New Roman" pitchFamily="18" charset="0"/>
                <a:cs typeface="Times New Roman" pitchFamily="18" charset="0"/>
              </a:rPr>
              <a:t>: </a:t>
            </a:r>
            <a:r>
              <a:rPr lang="en-US" sz="4000" i="1" dirty="0" smtClean="0">
                <a:solidFill>
                  <a:srgbClr val="9900CC"/>
                </a:solidFill>
                <a:latin typeface="Times New Roman" pitchFamily="18" charset="0"/>
                <a:cs typeface="Times New Roman" pitchFamily="18" charset="0"/>
              </a:rPr>
              <a:t>“</a:t>
            </a:r>
            <a:r>
              <a:rPr lang="en-US" sz="4000" i="1" dirty="0" err="1" smtClean="0">
                <a:solidFill>
                  <a:srgbClr val="9900CC"/>
                </a:solidFill>
                <a:latin typeface="Times New Roman" pitchFamily="18" charset="0"/>
                <a:cs typeface="Times New Roman" pitchFamily="18" charset="0"/>
              </a:rPr>
              <a:t>Cáo</a:t>
            </a:r>
            <a:r>
              <a:rPr lang="en-US" sz="4000" i="1" dirty="0" smtClean="0">
                <a:solidFill>
                  <a:srgbClr val="9900CC"/>
                </a:solidFill>
                <a:latin typeface="Times New Roman" pitchFamily="18" charset="0"/>
                <a:cs typeface="Times New Roman" pitchFamily="18" charset="0"/>
              </a:rPr>
              <a:t> </a:t>
            </a:r>
            <a:r>
              <a:rPr lang="en-US" sz="4000" i="1" dirty="0" err="1" smtClean="0">
                <a:solidFill>
                  <a:srgbClr val="9900CC"/>
                </a:solidFill>
                <a:latin typeface="Times New Roman" pitchFamily="18" charset="0"/>
                <a:cs typeface="Times New Roman" pitchFamily="18" charset="0"/>
              </a:rPr>
              <a:t>và</a:t>
            </a:r>
            <a:r>
              <a:rPr lang="en-US" sz="4000" i="1" dirty="0" smtClean="0">
                <a:solidFill>
                  <a:srgbClr val="9900CC"/>
                </a:solidFill>
                <a:latin typeface="Times New Roman" pitchFamily="18" charset="0"/>
                <a:cs typeface="Times New Roman" pitchFamily="18" charset="0"/>
              </a:rPr>
              <a:t> </a:t>
            </a:r>
            <a:r>
              <a:rPr lang="en-US" sz="4000" i="1" dirty="0" err="1" smtClean="0">
                <a:solidFill>
                  <a:srgbClr val="9900CC"/>
                </a:solidFill>
                <a:latin typeface="Times New Roman" pitchFamily="18" charset="0"/>
                <a:cs typeface="Times New Roman" pitchFamily="18" charset="0"/>
              </a:rPr>
              <a:t>thỏ</a:t>
            </a:r>
            <a:r>
              <a:rPr lang="en-US" sz="4000" i="1" dirty="0" smtClean="0">
                <a:solidFill>
                  <a:srgbClr val="9900CC"/>
                </a:solidFill>
                <a:latin typeface="Times New Roman" pitchFamily="18" charset="0"/>
                <a:cs typeface="Times New Roman" pitchFamily="18" charset="0"/>
              </a:rPr>
              <a:t>”</a:t>
            </a:r>
          </a:p>
        </p:txBody>
      </p:sp>
      <p:sp>
        <p:nvSpPr>
          <p:cNvPr id="4" name="Text Box 6"/>
          <p:cNvSpPr txBox="1">
            <a:spLocks noChangeArrowheads="1"/>
          </p:cNvSpPr>
          <p:nvPr/>
        </p:nvSpPr>
        <p:spPr bwMode="auto">
          <a:xfrm>
            <a:off x="0" y="685800"/>
            <a:ext cx="3581400" cy="6909584"/>
          </a:xfrm>
          <a:prstGeom prst="rect">
            <a:avLst/>
          </a:prstGeom>
          <a:noFill/>
          <a:ln w="9525">
            <a:noFill/>
            <a:miter lim="800000"/>
            <a:headEnd/>
            <a:tailEnd/>
          </a:ln>
        </p:spPr>
        <p:txBody>
          <a:bodyPr wrap="square">
            <a:spAutoFit/>
          </a:bodyPr>
          <a:lstStyle/>
          <a:p>
            <a:r>
              <a:rPr lang="vi-VN" sz="2400" b="1" i="1" dirty="0" smtClean="0"/>
              <a:t>  </a:t>
            </a:r>
            <a:r>
              <a:rPr lang="vi-VN" sz="1100" b="1" i="1" dirty="0" smtClean="0">
                <a:latin typeface="Times New Roman" pitchFamily="18" charset="0"/>
                <a:cs typeface="Times New Roman" pitchFamily="18" charset="0"/>
              </a:rPr>
              <a:t>LUẬT CHƠI</a:t>
            </a:r>
            <a:r>
              <a:rPr lang="vi-VN" sz="1100" dirty="0" smtClean="0">
                <a:latin typeface="Times New Roman" pitchFamily="18" charset="0"/>
                <a:cs typeface="Times New Roman" pitchFamily="18" charset="0"/>
              </a:rPr>
              <a:t> :</a:t>
            </a:r>
            <a:r>
              <a:rPr lang="vi-VN" sz="1100" dirty="0" smtClean="0"/>
              <a:t>Mỗi chú thỏ (1 bạn chơi) có một cái hang (1 bạn chơi khác đóng). Thỏ phải nấp vào đúng hang của mình. Chú thỏ nào chậm chân sẽ bị cáo bắt hoặc chạy về nhầm hang của mình sẽ bị ra ngoài một lần chơi.</a:t>
            </a:r>
            <a:r>
              <a:rPr lang="vi-VN" sz="1100" dirty="0" smtClean="0">
                <a:latin typeface="Times New Roman" pitchFamily="18" charset="0"/>
                <a:cs typeface="Times New Roman" pitchFamily="18" charset="0"/>
              </a:rPr>
              <a:t/>
            </a:r>
            <a:br>
              <a:rPr lang="vi-VN" sz="1100" dirty="0" smtClean="0">
                <a:latin typeface="Times New Roman" pitchFamily="18" charset="0"/>
                <a:cs typeface="Times New Roman" pitchFamily="18" charset="0"/>
              </a:rPr>
            </a:br>
            <a:endParaRPr lang="vi-VN" sz="1100" dirty="0" smtClean="0">
              <a:latin typeface="Times New Roman" pitchFamily="18" charset="0"/>
              <a:cs typeface="Times New Roman" pitchFamily="18" charset="0"/>
            </a:endParaRPr>
          </a:p>
          <a:p>
            <a:r>
              <a:rPr lang="vi-VN" sz="1100" b="1" i="1" dirty="0" smtClean="0">
                <a:latin typeface="Times New Roman" pitchFamily="18" charset="0"/>
                <a:cs typeface="Times New Roman" pitchFamily="18" charset="0"/>
              </a:rPr>
              <a:t>         CÁCH CHƠI :</a:t>
            </a:r>
            <a:r>
              <a:rPr lang="vi-VN" sz="1100" dirty="0" smtClean="0"/>
              <a:t>Chọn một cháu làm cáo ngồi rình ở góc lớp. Số trẻ còn lại làm thỏ và chuồng thỏ. Cứ mỗi trẻ làm thỏ thì có một trẻ làm chuồng. Trẻ làm chuồng chọn chỗ đứng của mình và vòng tay ra phía trước đón bạn khi bị cáo đuổi. Trước khi chơi, cô yêu cầu các chú thỏ phải nhớ đúng chuồng của mình. Bắt đầu trò chơi, các chú thỏ nhảy đi kiếm ăn, vừa nhảy vừa giơ bàn tay lên đầu vẫy vẫy (giống tai thỏ) vừa đọc bài thơ:</a:t>
            </a:r>
            <a:br>
              <a:rPr lang="vi-VN" sz="1100" dirty="0" smtClean="0"/>
            </a:br>
            <a:r>
              <a:rPr lang="vi-VN" sz="1100" dirty="0" smtClean="0"/>
              <a:t>Trên bãi cỏ </a:t>
            </a:r>
            <a:br>
              <a:rPr lang="vi-VN" sz="1100" dirty="0" smtClean="0"/>
            </a:br>
            <a:r>
              <a:rPr lang="vi-VN" sz="1100" dirty="0" smtClean="0"/>
              <a:t>Chú thỏ con</a:t>
            </a:r>
            <a:br>
              <a:rPr lang="vi-VN" sz="1100" dirty="0" smtClean="0"/>
            </a:br>
            <a:r>
              <a:rPr lang="vi-VN" sz="1100" dirty="0" smtClean="0"/>
              <a:t>Tìm rau ăn</a:t>
            </a:r>
            <a:br>
              <a:rPr lang="vi-VN" sz="1100" dirty="0" smtClean="0"/>
            </a:br>
            <a:r>
              <a:rPr lang="vi-VN" sz="1100" dirty="0" smtClean="0"/>
              <a:t>Rất vui vẻ</a:t>
            </a:r>
            <a:br>
              <a:rPr lang="vi-VN" sz="1100" dirty="0" smtClean="0"/>
            </a:br>
            <a:r>
              <a:rPr lang="vi-VN" sz="1100" dirty="0" smtClean="0"/>
              <a:t>Thỏ nhớ nhé</a:t>
            </a:r>
            <a:br>
              <a:rPr lang="vi-VN" sz="1100" dirty="0" smtClean="0"/>
            </a:br>
            <a:r>
              <a:rPr lang="vi-VN" sz="1100" dirty="0" smtClean="0"/>
              <a:t>Có cáo gian</a:t>
            </a:r>
            <a:br>
              <a:rPr lang="vi-VN" sz="1100" dirty="0" smtClean="0"/>
            </a:br>
            <a:r>
              <a:rPr lang="vi-VN" sz="1100" dirty="0" smtClean="0"/>
              <a:t>Đang rình đấy</a:t>
            </a:r>
            <a:br>
              <a:rPr lang="vi-VN" sz="1100" dirty="0" smtClean="0"/>
            </a:br>
            <a:r>
              <a:rPr lang="vi-VN" sz="1100" dirty="0" smtClean="0"/>
              <a:t>Thỏ nhớ nhé</a:t>
            </a:r>
            <a:br>
              <a:rPr lang="vi-VN" sz="1100" dirty="0" smtClean="0"/>
            </a:br>
            <a:r>
              <a:rPr lang="vi-VN" sz="1100" dirty="0" smtClean="0"/>
              <a:t>Chạy cho nhanh</a:t>
            </a:r>
            <a:br>
              <a:rPr lang="vi-VN" sz="1100" dirty="0" smtClean="0"/>
            </a:br>
            <a:r>
              <a:rPr lang="vi-VN" sz="1100" dirty="0" smtClean="0"/>
              <a:t>Kẻo cáo gian</a:t>
            </a:r>
            <a:br>
              <a:rPr lang="vi-VN" sz="1100" dirty="0" smtClean="0"/>
            </a:br>
            <a:r>
              <a:rPr lang="vi-VN" sz="1100" dirty="0" smtClean="0"/>
              <a:t>Tha đi mất.</a:t>
            </a:r>
          </a:p>
          <a:p>
            <a:r>
              <a:rPr lang="vi-VN" sz="1100" dirty="0" smtClean="0"/>
              <a:t>Khi đọc hết bài thì cáo xuất hiện, cáo "gừm, gừm" đuổi bắt thỏ. Khi nghe tiếng cáo, các chú thỏ chạy nhanh về chuồng của mình. Những chú thỏ bị cáo bắt đều phải ra ngoài một lần chơi. Sau đó, đổi vai chơi cho nhau.</a:t>
            </a:r>
          </a:p>
          <a:p>
            <a:endParaRPr lang="vi-VN" sz="1100" dirty="0" smtClean="0">
              <a:latin typeface="Times New Roman" pitchFamily="18" charset="0"/>
              <a:cs typeface="Times New Roman" pitchFamily="18" charset="0"/>
            </a:endParaRPr>
          </a:p>
          <a:p>
            <a:r>
              <a:rPr lang="vi-VN" sz="1100" b="1" dirty="0" smtClean="0">
                <a:latin typeface="Times New Roman" pitchFamily="18" charset="0"/>
                <a:cs typeface="Times New Roman" pitchFamily="18" charset="0"/>
              </a:rPr>
              <a:t>         Chú ý :</a:t>
            </a:r>
            <a:r>
              <a:rPr lang="vi-VN" sz="1100" dirty="0" smtClean="0"/>
              <a:t>Thời gian cáo xuất hiện luôn thay đổi (có khi mới đọc được nửa bài hoặc mấy câu) để trẻ tập phản xạ nhanh.</a:t>
            </a:r>
            <a:r>
              <a:rPr lang="vi-VN" sz="1400" b="1" dirty="0" smtClean="0">
                <a:latin typeface="Times New Roman" pitchFamily="18" charset="0"/>
                <a:cs typeface="Times New Roman" pitchFamily="18" charset="0"/>
              </a:rPr>
              <a:t/>
            </a:r>
            <a:br>
              <a:rPr lang="vi-VN" sz="1400" b="1" dirty="0" smtClean="0">
                <a:latin typeface="Times New Roman" pitchFamily="18" charset="0"/>
                <a:cs typeface="Times New Roman" pitchFamily="18" charset="0"/>
              </a:rPr>
            </a:br>
            <a:r>
              <a:rPr lang="vi-VN" sz="1400" dirty="0" smtClean="0">
                <a:latin typeface="Times New Roman" pitchFamily="18" charset="0"/>
                <a:cs typeface="Times New Roman" pitchFamily="18" charset="0"/>
              </a:rPr>
              <a:t> </a:t>
            </a:r>
          </a:p>
          <a:p>
            <a:r>
              <a:rPr lang="vi-VN" sz="1400" dirty="0" smtClean="0">
                <a:latin typeface="Times New Roman" pitchFamily="18" charset="0"/>
                <a:cs typeface="Times New Roman" pitchFamily="18" charset="0"/>
              </a:rPr>
              <a:t> </a:t>
            </a:r>
          </a:p>
          <a:p>
            <a:pPr algn="just"/>
            <a:r>
              <a:rPr lang="en-US" sz="2800" i="1" dirty="0" smtClean="0">
                <a:solidFill>
                  <a:srgbClr val="9900CC"/>
                </a:solidFill>
                <a:latin typeface="Times New Roman" pitchFamily="18" charset="0"/>
                <a:cs typeface="Times New Roman" pitchFamily="18" charset="0"/>
              </a:rPr>
              <a:t> </a:t>
            </a:r>
          </a:p>
        </p:txBody>
      </p:sp>
      <p:pic>
        <p:nvPicPr>
          <p:cNvPr id="6" name="Picture 5" descr="bat-buom.jpg"/>
          <p:cNvPicPr>
            <a:picLocks noChangeAspect="1"/>
          </p:cNvPicPr>
          <p:nvPr/>
        </p:nvPicPr>
        <p:blipFill>
          <a:blip r:embed="rId3"/>
          <a:stretch>
            <a:fillRect/>
          </a:stretch>
        </p:blipFill>
        <p:spPr>
          <a:xfrm>
            <a:off x="4419600" y="1219200"/>
            <a:ext cx="4419600" cy="4724400"/>
          </a:xfrm>
          <a:prstGeom prst="rect">
            <a:avLst/>
          </a:prstGeom>
        </p:spPr>
      </p:pic>
    </p:spTree>
  </p:cSld>
  <p:clrMapOvr>
    <a:masterClrMapping/>
  </p:clrMapOvr>
  <p:transition>
    <p:cover dir="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27FCBF0-70E2-4DC9-A51A-FBAB39994D3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A58P0w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OfD9MjpHEu/IEAACcGAAAJwAAAHVuaXZlcnNhbC9mbGFzaF9wdWJsaXNoaW5nX3NldHRpbmdzLnhtbNVZ624aORT+z1NYs+rPBsitSQREJBkUVBhYmGxarVbIzBjGG489tT1Q+mufZh9sn2SPGa4hENMuUVdRlYx9vu8c+1x87Jauv8YMjYhUVPCyUzwqOIjwQISUD8vOg197f+EgpTEPMROclB0uHHRdyZWStM+oirpEaxBVCGi4ukp02Ym0Tq7y+fF4fERVIs2sYKkGfnUUiDifSKII10TmE4Yn8EtPEqKcGYMFAfyLBZ/BKrkcQqWMqSnClBFEQ7CcU7MozGoMq8jJZ2J9HDwNpUh5eCuYkEgO+2Xnl4uq+ZnLZFR3NCbc7ImqwKAZ1lc4DKmxArMu/UZQROgwAnOLhVMHjWmoo7JzUjg2PCCf3+SZsmeLx4bnVsAucD1TEBONQ6xx9plplGRAJLiDqIqWKQHStbEVSU2+6sVANhROOI5p4MMMMntVdu78XsetuR3Xu3V7D51GZqo1wq/7DdcK023U79ye1/Ldbu/ebzb2BvnuJ38P0L6WWdO3O27X9Xy307upt/ZE2Bu1xLjNar2xJ+bRvenW/X01edXmvpD2fcuzw9x/brudRt372PNbrYZfby9R0xheidZSfj3wS5AgIpWr4a2jNO5zTBkUm2cxroiGcsWwHBJf1Chk4wAzRRz0Z0KGv6aYUT0xGQpV7YmQpKoSEuiOyb6yYzLKWdJlhGAYpOQit88uF6n94WJt6flM+3JZL1pZWhS7diS0eGPri4WzhfmXp7vN32JoaURDIjws5bRkbS7gVROOl9WxeHJ+vtuKLdpKWGscRFBK9bwSro7MpQaCrwWI+UZ9wcLFxpK4T0IPx2TlhOg+UV4DyaKDBhDKDLa8lRCOupjDqUQ1uCFYEKi0rzTV09OoNpOuSooZAj44NglqdjfcEkRYqrXYXWygOQmCyu+e0ET9ke1HNrRN1OUhupN4DKeijXibcBuxe/AWMx4j0soIidUekqjKmI1wZ576NsJNLJ+IRL4QzEq+PQ9wVOcDYWV7DNlsI/hI+opqYiN6Q61UP4qUhWgiUsToE0FaILA+jeGviKDVHgINpIino9DnaKQYJBAaUTIm4bWNos+gIk4BCU1VwojONHxJ6TfUJwMhgZfgEQQbjFOV8R/tRZxgpZakeG7ju+wkrnt37qd3ZoE4HGHoavYjhypA4kQfhB9PEBd6joPtCHAKsWycEtJwOmeztqPvd4OiccoyN//XzlihPqBLDqNlH8e8aoG12giPpolokmtKDSlIwSUZJ0wEcIZQnhJbwgBzJDibIBxAyVMmrUdUpApGsgTOqNX3W5jhEeXTryGcd6BRhkRaURaKxyenZ+cfLi6vjvL//PX3+52gWR/YZtioyxrB2523B2vks5vKK7gtNwI71LN7wSugrbcDa9y+Zu64KVgjX7gvWGOf3xqsgRt3h1eQO24QG9iakLGpOuGGP1++TM4az82urJQ3HePLDeS03/5Z+8euW+3c3iPY7YeG372yyW5PQCHVQQT1YWAeRCwx0wbdRrb14IP7XCta4yWrFq7j/mZFCA63Kpp2ar2W1YI/Wra4po1rr7RwVibAsT/MjjE4+BmNod0M36yI/0hJ3ZaCh6zGB6tSb1JpfviqmpWqA1UagmUQQSAdLPj+F9X8kFv8M+1a9rV4qlt7m1u8Ga0/ZpuZmHIaw16a/nPxAl45Oy2U8i9P5XLAtv4/CpXcv1BLAwQUAAIACAAOfD9M5gGo9bQCAABOCgAAIQAAAHVuaXZlcnNhbC9mbGFzaF9za2luX3NldHRpbmdzLnhtbJVW227bMAx931cE2XvdXdMBboA2zYAC3VqsRd9lm7GFyJIhyeny9xNlqZaSOPZCFIjIc8SLSKap2lK+/DCbpblgQj6D1pSXCjVeN6PF9TxrtRb8IhdcA9cXXMiasPny40/7SROLHGOJHcipnA3JoXezsJ8pFOfj2wJliJCLuiF8/yBKcZGRfFtK0fJiNLRq34BklG8N8vLHYrUedMCo0vca6iim9RXKNEojQSnAkL6vUUZZjGTAvKdL+5nI6V2dz/6AtqOKaku7+YQyRGtICXGRr25QhvHc3B6/ygLlPEHDX22gXz6jDEIZ2YOML7/7ijLIEE3b/E+PNFKUWNCYc/4R3zlMkMKMH0Z1iTJKwITQ0egruPLYXO8CkPsazn2K4yoFe8K6HiwEfPSMwVLLFtLEnzqbqsTbY6vNfMByQ5gygFDVg55M0E+kVf6aWNfj/sAb5UUAcooe8SpYW8OqizcAxvoev1rd2lURxveuCwKUsHPKIMJe2SN/m7IeIQNlj3xmtIBHzvZH8ENLx/FPfEvcY56vvrECJ+bo6+VP3oqeHnBwVeDaKTymFgUsFYbzQmvAV0sTq+tCSo5iSjnZ0ZJoKvgvxGV7m4xKkwOD67TTfZVqqhmcajcbo1nS4XvZ83g3dr8JfW7deabNCr+eE61JXtXmN0nNZ45nZsRcM09OM3BJGjjIe74REzk1kVuQL0KwqV640BBibdpDYNEN1hA8TYISpMnpGqfuklPF522dgVybN6PgmybWdbiKlhUzf/qVwhsUMWHA2DF1Za7jhL73ZKBwDQBE5pXv2O7QWeqWacpgB37uA4VNeCizVJkOHWq2G/0AGx22m9NM6ke3JvpGCXGx4QTh1cQl4oUTGsZbXpNM2cSioff7t7842sh+kWHnhTvMnl0jRRcb+3EBjRL/j/wHUEsDBBQAAgAIAA58P0wxjE7l3AQAAC0YAAAmAAAAdW5pdmVyc2FsL2h0bWxfcHVibGlzaGluZ19zZXR0aW5ncy54bWzNWOty4jYU/p+n0LizPxdy3yQDZEhiJsyCoeA0u9PpMMIWWI0suZIMy/7q0/TB+iQ9wlxDIPK2JJ1MJrF8vu8c6Vx0jkvX32KGRkQqKnjZOSocOojwQISUD8vOg1/7eOEgpTEPMROclB0uHHRdOSglaZ9RFXWJ1iCqENBwdZXoshNpnVwVi+PxuEBVIs1bwVIN/KoQiLiYSKII10QWE4Yn8EdPEqKcGYMFAfzGgs9glYMDhEoZU1OEKSOIhmA5p2ZTmN3rmDnFTKqPg6ehFCkPbwUTEslhv+z8dFE1P3OZjOmOxoSbI1EVWDTL+gqHITVGYNal3wmKCB1GYO3R4amDxjTUUdk5OTw2PCBf3OSZsmd7x4bnVsAhcD1TEBONQ6xx9phplGRAJHiDqIqWKQHStbUVSU2+6cVCthROOI5p4MMbZI6q7Nz5vY5bczuud+v2HjqNzFRrhF/3G64Vptuo37k9r+W73d6932zkBvnuFz8HKK9l1vTtjtt1Pd/t9G7qrZwIe6OWGLdZrTdyYh7dm27dz6vJqzbzQtr3Lc8Oc/+17XYade9zz2+1Gn69vURNY3glWkvF9cAvQYKIVK6Gt47SuM8xZVBrnsW4IhqqFcNySHxRo5CNA8wUcdDvCRn+nGJG9cRkKBS1J0KSqkpIoDsm+8qOyShnSZcRgmGQkovcPrtcpPani7WtFzPty229aGVpUevakdDija0/OjxbmH95utv8LYaWRjQkwsNSTkvW5gZeNeF4WR2PTs7Pd1uxRVsJa42DCEqpnlfC1ZW51EDwtQAxz6gvWLg4WBL3SejhGMK0XeMOGkDsMjjjVkI46mIOtxDVcO7BAqHSvtJUT2+f2ky6KilmCG4YuCYJanY3/BBEWKq1YF2cmCn9QeVXT2iifssOIFvaJuryEN1JPIZb0Ea8TbiN2D24hxkXEWllhMQqhySqMmYj3Jnnuo1wE8snIpEvBLOSb88jGtX5QFjZHkP62gg+kr6imtiI3lAr1Y8iZSGaiBQx+kSQFgisT2P4LyJotWlAAyni6SrDSiPFIGPQiJIxCa9tFH0FFXEKSGiiEkZ0puGPlH5HfTIQEngJHkGwwTpVGX8hF3GClVqS4rmNH7Krt+7duV8+mA3icIShjclHDmlP4kTvhR9PEBd6joPjCHAKsWycEtJw+s5mb4Ufd4OiccoyN//Xzlih3qNL9qMlj2NetcBabYRH00Q0yTWlhhSk4JKME14EcL1QnhJbwgBzJDibIBxAyVMmrUdUpApWsgTOqNWPW5jhEeXTpyFMQKBRhkRaUR4eHZ+cnp1/uri8KhT//vOvjztBs8avzbBRl3V+tzvHBWvks9HkFdyWEcAO9WwQeAW0dRywxuU1c8doYI18YUCwxj4fE6yBG8PCK8gdI8MGtiZkbKpOuOHPl6fHWae52ZWViqZFfLljnDbYzxrG/vt1jF232rm9R3C+Dw2/e2WTz56A0qmDCCrCwHzzsMRMe3Ab2daDDw5zrWiNX6yato77ixUhuNiqTNqp9VpWG/5s2dSaxq290rRZmQAX/TC7uOCqZzSGBjN8s7L9b4rotqTbZ/3dW116k9ry4jRKdxaXrBztqbYQLIMIQmdv4fZ+Ffv9TvX/dFDZ0+KT29o3tsW3n/WP0gewvv6Jv3LwD1BLAwQUAAIACAAOfD9Mvg82P58BAAArBgAAHwAAAHVuaXZlcnNhbC9odG1sX3NraW5fc2V0dGluZ3MuanONlE1PwzAMhu/8iipc0TQ+B9wmNqRJOyDBDXHIOq+rlsZRkpUNxH+nzgZrWhcWX5q3T1/HrpzPk6RaIhXJffIZnsP+Kd4HDUjzdg1nsa469IJ04VQ+h5e8AJVrEA2k/Pn0V/46EJyx0MF0tn0mW1fzE0hvFlK5Om4YC8tojtFKRntntA2X+COqbF/VrqJam2dr71H3UtQetO9ptIUMjDh9DKteYAPGEuw/6EKmEJkOwuoiD47XA4o6l2JhpN5OMcPeTKarzOJaz7vyL7cGbPXDVzugfzd4GEd2Knd+4qFoJh7fUnSTxoJzsM97M6ZgYSVnoGq+/bD+QCPjdkENusxd7n/o4TlFnTYyg1aXbocUMaYrr1Y3BxRtzsPG74jLC4qIUHILtmU1uqKIQDRrc8QPNBYz6kgLbff8F1Uo57nO9qn7FCxHhyXbru4dCg3HH4lohLAxQktmIouui+OIqffs4LpG1ik384oTubzIaIb7uGQP45u3CO1fEyG9l+myqC6H6mKkhoOrnsFO9AJJKKRdgX1BVFU5b/8dvJH75OsbUEsDBBQAAgAIAA58P0zeISRsvgAAAMUBAAAaAAAAdW5pdmVyc2FsL2kxOG5fcHJlc2V0cy54bWydkLEKwjAQhvc+RbjdxG6lJHUT3Bx0ltqmGmgvJZe0Pr4pFekiAYdA/vB9P5eTh9fQs0k7MhYV5HwPTGNjW4MPBdfLcVcAI19jW/cWtQK0wA5VJk1e4Nlp0p5YrEBS8PR+LIWY55kbGl1sINsHH4uJN3YQ8QwWxWKKcVVhdUvzl/15gyrLGJP3YHp/wireY1oRRq5RsDi3VnODnQXxC9CYAigBdC4BuJAAJrOdUorvn5bUBPJxETFIsVl/lb0BUEsDBBQAAgAIAA58P0xjTVFCawAAAGwAAAAcAAAAdW5pdmVyc2FsL2xvY2FsX3NldHRpbmdzLnhtbLOxr8jNUShLLSrOzM+zVTLUM1BSSM1Lzk/JzEu3VQoNcdO1UFIoLknMS0nMyc9LtVXKy1dSsLfjssnJT07MCU4tKQEqLFYoyEmsTC0KSc0FMkpS/RJzgSqPTDi86ExDpcKRiaVnOpX07bgAUEsDBBQAAgAIAE+UlUe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A58P0y3fittZAEAAO8CAAApAAAAdW5pdmVyc2FsL3NraW5fY3VzdG9taXphdGlvbl9zZXR0aW5ncy54bWyNUstqHDEQvPsrhH9gJbVeA5MFPc2CDwE7+DzsKGawrQkjmZigj4/G8bLeeE2iPnVVdzXdqj4/TMk+5zI/Tb+GMs3pJpYypfu8vUCo38+P8/J1iTmWvDkid1Ma55+79H1esYbmMqRxWEa7snmLUXh9SEmtnGoZM4wiyTz1CjnPbeM6cB3YxjlKbL/5S+KP7hL3MZXzqv3mhP3YsEs5LmWXxviyhdPq99TpBlfLME6tLm8FW6MeplbH1kCMcMl9pRoABLLcEYerlJ3UBHnMOIZqFAUKiHBOOlGJpBxaFjrRVJjvBGKSMeoq9bR1I62No7ZK6AjRbZpXna0hGIkxIoQAc5ULCAajVg1NQ4NaDwgODIiqjSYKULDBBFa988JypKgXGFdmDGB8PO5xu/fnOqL/vc7hnP8QPPsFZ9nVW5sz5ur3z8vSim/j04/HoUQ0jV8uw7fr68s3P75698CuJm3bfurp31BLAwQUAAIACAAPfD9Mhva9arRDAACwdwAAFwAAAHVuaXZlcnNhbC91bml2ZXJzYWwucG5n7b0HVJNZ9y8MgVACCEqRXsSClSZFgQRBwRkVcLCgKFUBgRCQoYlJiCDgSNEpSJOAKIhKE0joCYLEGfogNUAooyAQAgIJpN4EFdGXef/e9X3rrrvWddYaZs3zPOecvffZ5bfP2efklp2NtQRIEcTHxyfxw9HDP/HxCQL5+AC3RIS4T+od75C5/+EP/Mnagq+gVfkd938EPQ+dOMTHV5woxnTlfskn6n/0XCAf34Z63r/8BNjjS3x8IUd+OHzoVKgTeRDWtt/zHGS2drtThHbEQ1udusalhoG2uIqwhyduxnZv+vHBwFGdo3dlNu0BbYL+oB7lHS+SX8xfY9nuLaZr/tjhfPGjR2XlkMSpeyUZKh4hwYn3B30SU9r+uFDBmW6dbtZF3+8bC8+oCifkMJbf2SIrw8hlPYaFtfTJLsruwurRsxLyLhH8Qmv+aPlmLi51UKxJJM5AB3ujEYg/Sl1cB88nsObPHqL5Aoc8vksmlLXYAwTctFez7b0McVVxJtxb29dbQ6kD5syBOQhnHgLgR33RBe/Pbn2pMLzKkKF6QKpJwHNwzhekoJqMeG8hy3/aPjy0+1ik6QFtzp/v5A9Yre3E31vgrvBAwKRwMeKOwleMlB8XsECJpW+Tct4890fh9ZfiCWKmhj1BW9xH9Wwze97Ujb3/3I/OPf4sPNAwQ9HcdnZEOl10+9uD7xwlj30eqoY/K8IOHxcltl9dxv9BcLHH57GGlYU8RIF+pFq4waAZ25Rgpc3SbdXdxRykIELm82FwH2nkvpoMFps1LAzpbaDUMpQXlwfGwdjlaU9I1fLkWVwl7SqjAEli3K8/HK6aCLV/vSdjzNWDBFUdojTGK6VJwics373Bmvn59mBI0xjMG7caWFiTowfprTu26b2T+mdxNF92SbJTd5rGscgwHD1+c/tc+C+bOYHkhUeF48oSLvsr0PTXuYbopYYdhshZYaT/IuOf32ydLswHHpc+GJyeXQx5WJF4ED5329lU66jxzcLA5NjxANMQwouaRCRzzBpSaCsLarhGhPki02P6cYlmchb8m4nuEucyND5J/GeBkpsAlvDYEfvi/IryhRsXXlDvZ/PHeWBh5e6HTW+gjqUdkKp7mU7YKg1qVjl+iTquvP28Jqs1pHbe05vdja1dfNIB3j5tErwMn5Qbv38A8tBea3hLbaIJbSTqo7h3KRn/oCUFfOecbn10NiGkeiy+o0o+yPfI7belau+mYFUcNgM7JNck7sykdV4nkufKO9pLGZigRs5LmM+S2/5yUgJisGPrIvYl3Dasva2Db4MlqhctAhx1OHJilIpkjyNr6fqIMSpiF5zpDClRT/KhqQzJxYdW7c0Zxb5jzBnr2ruW+1aZJd2GTmJHeHpdaDVD5CwSHhgwE82ovV17YosV+OFaOotLxReL4cUFZyJ7Mew5wmQoSGlcZ2OjOxIxM46YOVGbvWHuwi3zTEngaIUiDYo69PRkOJtwtbgVUwuWiT3YGItw9Og54EYMDHvW6p5lbnqPMW/LrJG8FjwIFge2wvcZ39w2tfDg5qoOZhr5/2qXWXPHr+Vi9eNEj2oz//0C5CNhpGQCp4yT6KEx05Na63AWSYJboMqRHPacnHkp2avz4Ri4o7yU8As0lpDAeElyN4OmHLDWwJop8AST1vf40P7hOc/peWsIvQN95Yl7ilc5Mdi6ZGBSqSWQEc6pZWEKgh0FJeD3x3QZb80sIms7EomMgy/hDBcNTK4KoXwvRlPV3REak4V/PSY5JUOUSyR5nGpgt5ilufoS21wfwGoZQpCMqo184pYo9rJi0Lv6KK/W7OUZ2iOuWDBgl96ghFhidNsbKCFkj4wXysoE2zBGHc++iKVl4YPSxS4UXSz6bPM2UBeMXSZSDVYdC4u/GL77EOeQi25/t+INRGkRqc9LMVrzff6BWwyyNKgBHj2l7DOZPXKLPIEtZlXd3JibodIOGz+giKc6LXdvxW5kyEUdLjGlUm90izSiT/7W3W7tbkp1Wuj+h9ZUZgVha7NVszlQDnE6ikpx1ZJyPdJs5zV1G4cVwrTs6V18qCAGDDZj68jEEigUtURZBmISezGda9o2LwPISnQv6liYjjjw/H1ijBRVP6gRfPbhTcAck0J6oBOUYPzPPH90lvmzKuB1FhXD5z5JBcuUJwTW5WnzdVOOCK26Trxvlvn+bqiiH+cGlxynCFonhbj/DZ+89l9j7AC010F6H7BeqBb2I1UUGE1Bqjpux3A1IMecRuxLHfD69UFxLGNB83HuNQDXOH3tmYyOIQwk/xyFVhi/RINtjMVhFY/YKwd564ufHxsAt/uXX1ADi6vlFs7pyEyQbNq7+zy0S7E7lRVB09eYrlo6AxkOVGWYhnHMLfZyx40IsPoEGknO54damZvGcOd+dllpKrGIO36Mr/14rCX4tos8qKEyZsRFuQSTzxgYovRUtAFzDxIcCm9DVhk019dx1GpXjPBSzc7y4qgq3VISkHc13y8OPQ/br+CuDzyfjZYANloxNdsncqVh4TdK39XnbhBq7eCb8b5EsEB50Wkp29VczZs3eMVfY8KJP7OhI/UFdi6+D2tVCgOjAEQPUDq9XoSrg0ibsnMHWHH3uVYX4SvPJiuBSqUygRFcSt0tUOx8c9ZxFCbfHgtjZNYF3he78Ozisy9UjmqXGV9Nyw5kJBTRsoM7HtPsk4mvBw31VLCLaj/Kt7BnI4Vi9IHRU9PWjZqv5NPYYFM+Yo5dW1gml1RVRVADexGm21uGI0eCxsAnO0Wko+1nJFN2tmsrEcKIjgdaN4IOv+pA4t2itm2UaQ5jErqDNkjDtdpf1LDn90frB9HV9/oRd8h4tf25VILuxk0pBxzXkipTBmNjxlEXsRQ6FRWYLmZD/ote8+pzWOT5zyL65mVyZxPxNZOKYJU7799E5rin1I7cvvvKMB/Cnk674+DJ+XM8wJFzyNM9/rCg2ByHPC9JV5Do2EqDaXi1tPt7B3JcYz4oUHMUoIPPWqc9h2xdQrJ6xbjCqpdk3D4nwLra4UBRAi3AILGXt6jL127LghfUHbBAhTJ7KdR4QYbQNsL5AzG3RqbTRgIfw26MhXVAnKPbcMWSTKWCQg6tILChOMvc5OzCeAqYbyAoXA10gVAx7GCUFHLXc5WXZD2dY1xfqx4QztB5Huo6iNQ03/8HWYDdmOOCJRKs5ojQGJvBGYhdEYmKcKRzSMEcONUkEB24PyKF7H0ijKF8AyGIg/scGuhWI1GNN2o1QGMQ6s6mjb0HiYZxZmeCSRvOFZApFaqcTSemr/mp/tQUTIKOxzZXNiZdaRuDEnwnqQ7jXO0NJFcthup+RhNFLfg+C34RmnXoLYnMMSxnzuRIfnL5EB09mnw+1/2vz+hFVCgKwDGhh4gKPyAJSQy/UfltyvCFoHQPtH1M/9Uq2OqMsBsGWPLbYi6D+5TPEv5Yi3L2tUTYmWv5B+hv20f+wS08vXwtCnLJ4/ZvwZ/1FfDC/yghAjxzbfhe6tU+bdF9X7wswvGAjvmWV1+2KfqJi6X+UA39s4/9Z8r5PNkvwGAXjwT1jZe+hF8OeSiT2rl4mC/zCf/XwG9KX11G6heRm19hzzPe5lpFfwto819wBkwkm7xd20qHC7ykQEcFFdZvovG7lN6XGFUEGAXYdEjoS0z5h6IU6NkC/pjgthtfkcQVU8ThO19w4OLyiCu/3Wazmw7dUv+ShX/hmAsif5SsPmz3tfj+K+kbfxdZJX1R3JS10Jk2jkYi5v8+pg1lPo4APTZPFxtNlxqPnj5wUUtd5ujYnw9KLtRsVk9IcW/8MJ+LSktvjXAVYYtdZ4MO7coE7JrVl40NtEzX1Bv35s6mOnBHZIteD8ftha6/+IfxH/sMc6P63TNHgafMgZgz6q0bUwKruTzdufFbnUdKpbaFsgkh4YPIpowyN//EL2uHygNdau3iicnuMxuZEag8DzyZN6a6jJa/Xpvy1qYLSD2KvLHQJx0fFCo14b3XOY1qDvvrOP+hG3fXTAhAKCeVH/uUy2WEXSb+T9PAO3vcL91Y/cC8KhvAbWwv++rC7mYZqa3ya2So5eLyRMG/itsSJAIEpTfrC/+pZ7VGvp+HLXvxTcNGfB/2+7Dfh10zrMGu2dHb2n6qiKWRFjPaQOBieM/FEOhM9XzrbXo81Ju4mahInPZU+JfOFfY2PadtSZ1KM4I5neIrslXfSNwj7xB9Issc9VvYW/VzjWu8JF7vfNJlyst8R+xfQMDe/bFQmj0OkOJzMwVwQ1BzjS8Fir+GnU3CCd9bOoOCe3CxvBtRH5IIpnt56DalPwZYoAA75psPPY9bKyLpRakzJu5AKhSvvYiISdoCQPVuhtyzX1+a+3LJRduIu/zzWti1xKBXd6EobvS98+Q+u3bdvjux0qojvSBfn9oxaTaMVAufnkx0Yqd4ZlTQPaKgxAqKwAK3AxfSk/vjiHXZSc99NKtFODXc68FIJoAv9bljAuVFRIAb8pjvKLs/udS1gjWGm4xsTMjH67ZQixPhr973kZXFBKMAMafYC7SW9eZheIEcZW2MAfR5MHoJZj8vNwf7rTQ4wymlbQbJGKd4bvj1ctyacJWO+aOIemDXnSuY8dABy56AieAZ0KcGbeuOUJofVdZ2EmWZRj6gql+SYIkJ3CUlBbqUgH+XtHHdEQrii95W7PI/WmLW4+7RXUIJnpHmMq1nPfxz06UCWQ+QyKa1n8vo+Fcavkgdf4KvbaFeSLx3sQ1MrICpq8u8Ur3ZuWfHulI6IeaaH3jGBe0R3kpoKvDxNpEU5fLQl+2f+kavB6QPFBRdq+qg1QZP+jLmixPO9RSQTfdzeVAO3PrW+YyW3fCljANHk3TXYAwdJMMlPvBs5jWtO7yeA3cf9IOvO8PKPbsc6Mqyj1VBvkR2HgdiDTVrRMhKrSeX6Z5N5T1BZ7iA7n4XrffkRw21ANkIpV2uTnb9RO17oVLTe85csPFGLfsRzPWt8m4uvhABrmXH4Zp+SRRLGrRnRKt7SPiTxW1HP356v/8jUsX/JP7a73R38aIFKkh5/NhQU/Ny6zr2ULGxGMrBAbosUY5YP+hgzEU1w4klZxsuugLavE2JvKSgqfyZg3udwb2/Qnm8NiAu3+Dfsi93fSO+YEN0PZakDLr04Zt1Tavpionvn39boiwj/4d+urnTtElcKuDA+kL98M0m0LTSyjfr+qrhq/0bHJ/n2LmgXSJim/LWdaUfvsHYueySVx+9uutOxZnknepHddaohB0e/6ZUBXMpPgtf8D/1023n4qhj3vDmlHpgvo69+R2XS1+gqhXms7Lw9ZKQ67pHwhc6rI1ChsLGJyi1SmFT3flGe3GUqzMh9PUdtw3JJjTKfXdRfl/Be07MNFJNXPl5OiMDs74MP5q73aNlSHCO+dPTYkJvH98ParbnX9dPm+6NLEt/DjCCDQ0cNOD8LRDZS222FRRA/NcZwpwezopR3aUEasAw8pzX7dicFXx5OXwl3PgNlJ/cJx8LTfivQaC7WLjjAimEBL98A9V7BoW/6gtaTxZJnZheaS56tT+9vqDtDTZ2PwXsKkpfX5Tfm39v/u/N+0Cm9InsNGHVUPWq8jc2duubjCg9piv/PZVMTDOhVM9P0niL+uEzFZ6BJDgNmhH2NuV2wcsB4uaW69Oc3jYuAjKcY3DNwKnrXZ8nevB8WozqtYkn0f/NwE6GHDuvJRUuFR/MNLFAVc1U+njOhw+GKxONxm19lggvokOfEdSQzMmRB+AqBDdUqf4R1r1tvaiZnHvZgXaebpd5+oHBK91rqpA5z7gEArpjAdNoPEObrZd0ZjlzOFAzMjvAcX8XSyT8WfbezVOxQYtNL+HZh9QKTGY2d867N9QOdsNoGPItgg+u+AIRy54g+EaMvOb0zoAjYi8z0AhIP3uDJ2i6v+cMCaPtTizzyyJQ4G/Pu+ZEqNetdQn8AgSsWLeOHOjw6Qfv/FqQ+ys6Shs5R8YGrDphQ9VhBm/Afrc9KtEItaZGcn5fPIR4tcMLG/SSQ2DRPYxVtRHu96HLhoEaL270RhfbufRQS6Fxiw2VBCtmDL/5a1d5mYYxDNrB+lkh1F1sN93OxdvZPSU0DpNwxkdv/Om6rtulFuNa46MoBnzwA9makH1Spfa+eupSaNohjjTHrwX+TNOKTEBsMZ3IfUcgMcw1VLWTKMjzeCmOEabFnthpEU81jIBaVyOf4nsdQXQ7dWqIcYk6pkQSGEz2EVQurkUkNYDRjkVO+RVm6+Is9Z4tDt7GrBp4uwtDP7W/9oqaUo1f9jLreAQb0fHQOlIFST0B85lgvDlfP4Tx8d2Kc6Y5aOmUmTFqe3Dwxy5p3RDmbB1YZsLTvhRKUfP0dsZCf+sDzIOtb67G8jWqNY/ZMHWBiMFKLnT1dj/Evi2DzTKuLOvuUjsRHH77EOQviDiQTptskwUtoAN1mEwU1LoKKVbXezzigAUKU2iBmjcdXx9p2R4rnrb+MxrgrvYXNv8nXXv1G6jQZ8U75+vf6GXhX1OneWGiFCsVBxeo15GRr1XJgi3kUg08TjYQJaIh9W0ODhh8J+X+uqF1gdzwXk1DCVQq2afEAOEe989yiDFCjVB3tEJRW3OU4YshTNgSVKijAUbMsLRA9XZ7NRMUqSOeXB6etr9IZOvzpmIAouq+tAwqVmM57ksqnC0NT1431F9xvBX0zEwJdDiof8cUljYviStW9xAuJT5Yhsb7MRU4JD8YEvOLbYtMLOOlHrRiBKsYB23TyDJ/pk29PB25iWGXCTd3Y/jXLel77FngMl7beLDfaEtpqq+YYbfGVXaNzHpgppkEdhjLko0VMrxxc4lsjXWXwbE4vT2cl3AiOWV7+V5Sm5yXvkwjZryd1U9jsxDi2Ef57mg4lFgNVWH4JTJYvsB1J6WdL4+bQuJPrYF1a1TBviWCeNocuD5W4Scn8FLI46fN14XJXeLlF3mrTOsPO/P4+7Dfh/0+7Pdhv2XY0HeP7v1sylsMKyoDBCSsm+6tLKD3OCMvHnvIW/mC2KOMjRoObPlAysr6toK2x2qSOSZuuvjaPu2eM+Lch+9hp9RbRQP8XmU43+Smpfsz9hxsUqG5mbNeJ35R2aKn/lXKvXZJH3L2ySWzTT9+sZeQWfBfN1Z+cBrc2lYcOP3F9sO+/7orEfjox27NrC/3ICYVeVRt/XpzY7eBuozDO9S9f7pOvF9d2f+ClX/bnfj/zIoDFgWDTzmmbXYKdeVtaVxk0cMCgU7h5DIjb+kgOhbJwGanDRbCyT5pMWqI0Pm7idcvzbNpOOR8QUiNTyBtMER70oj6lIV4q4/uM51rkLbuaal40ljxo5a6zOylz1uBWm7qqRcgMWfVb9ygIGhVO8c3Cu3RFUwGGbih1a7P1p1qieI3eBERnB4FOLKPL8OhLMMh4d7Yy4/EByrF5nTb1gIgrHe2RrpNo3fGNmm+tW+Z/xvGGYOwxyK9g4/CB2l6rb/x5mPHgbUItbD6/Y+1mph/TgO3yIfS3+XS3qvqCyYNzVKqkBsTvIa1s1GQlwFcRS3nSx/FO45fRb9OyHdv+rjmKTExNZ5nfn1D/evArWBLl3iYQq/spqU41OWMs6MVvGk5niGTa5Pq5zwj+qI4yPfDFJUrC8yXNnRvkk2+pnToeAopRAa+l3Zb8tzP4PL0+bp0ggVPMv94rMGN5iYQZ+CogFKIwWnaUHihncssGXTytwNKJ6cq0yMOcc0QMCwaeMBWnvCi+JNdTOnpOB/zPXESBUPMp2WfmMlOBO+S6n0fdPtk2tR7SoBtyIwsV9FMixXWOoW/2hxRUOeT8p3/9LxPirCkdTqK2PQkO3tOaHCTDf5yG3XV8BTb64SugMsf9CgDFebo5qPEwNctRdRZKr0pG4R4/8M8SWEWTyWLcl1Lxusv1tH6GyHspbE0JSM/X94StBGCUjlVcOJ6lxMnsM2MdmEQwaCSOzjIiayYAjbOuW2WUs8Q7+k6M5DkgyVcJXP6D/bDiVBy7dx4r6H4PZOHNrZmi6/Tpj1x0TpW7cQ2/TbT+RyXrEHqI234uxMczivNRF8nxPIbI+jMfBsE985zV0MlhlVK6AtGy51pGKNC5uTR7IXczhHr10e5Eo/IxB+plw46Z3uK0Dn30ShRlqmDXjKOAvD5ty0n9rPnPBm42rsDRlxAuDh1KyKL5VzdUy25QY8LCSkvNztfdzcKuQkgB4y1UXtjXucO0hgkDjvt2kr9V55HhSTQbRDuDuEmQ+rtMSIBpg/OJaJFQEOsmRBnKOEejvnmxEC3WiGVUr53ptPv9hsidK/OBHZ3N6OGAqdM6kbzv9QoURnisGlTwpu7JVN3FhUJTAIjN4t/XoCXUP57AcM3XMuYCe90y+9IIBLbarPMq5BKxYlvuLg7hc8eiyXfMldPqgma6nbKwmuU9QaRzjqFvYkXot3akXEUCOiww76timdaRw4pkl21pCSQjFv+mbBXjpEkRTYbg2kuQsGa4gzo0CRzSPgIm0FBav5svFV8gqJUdjXjXGuYFU9xo9YqrgvJaombBKvc3yjVRDh63WdgDDEXKJqFF5A0ndUnVvvk4GvLescR5L2C6OVmz4QNwIzr7/80GtrUnjMhaYla4hhquvT+jhyVRpdX5kvK9sO5og5/lqyhMy6sBV4ajmxVALYqMISMLFBAlWa4ZCVj746uwD0qxz6M3+3ughYymunE0RC+KSNe7G1RgI18DXtQvRhDAVdSm0wv9cxN+FTXkIWU5kTf3fnuJULsddIC4VmEq5aO4TVI+mkpInggKc8uk0Qy1FdXxdVcVvdLbB9NZvkSf6bU0EBAudfW3D8/69RoObTdBhD6PxYVusCFqNCrT6MBurezauLVqStjLbpeZ7yeLutxIirPd6PYZIF6Sc5tvuELWeacFEA9Vq0BR7StfqnhsfWSwB3MhetJkfPteq2WK+5Kf627YuwvD0Bzm5P3AqB9xcR9l3PMfd2vP4c3y8XCThj3EIX7x1Q7t9L0gW5makt44SHjC9C35uFtSAat11EweNDQwN5lsl7APdq8WSYWPWK09RLVjHrug/q/5Kq/Alf9OwI+qT/cElXuzNj1YkRYAkObIZDJO2ak40M5XQjWY/j1MldO4C+SitNqVfCjbsSY4sKtpg/lGAMhMykAcprAaDERCyrNMUudp3Yi212OL8JKVB+EQRbIAu5Z+FlLIAOm+UqQv/5yLbWs8J3o5nZprkZHRE4cubFZdFWj30tMdw5gGIc1SWAT9dSpkbObqPGI4wIwGtR5sUfxfXIrhNm3Q8bLObK3uyd1cGRcobSPD67VjmNpzHDNrHnxjygoqdGKLHklNYYrjz6v90TsxoaxhRPhkPs4eLwL548odwoDnbpTh/pH1FxyscScJxNDSHbPMZ92b572n8lDzmzk+ci7a32k8Vau9VvpDw5lk1Lnlmi9wvOLaDYpRtSd0kPi0jIlH83HiAIUk8mWwtibABadYT7SrrhIS9zJiRHkZ8EJFqjymhoVXgkVVPeYy5K0GqicHMmXa4EaqcSYWSl3iux5zujXpnEDKKkiG1/hvqt8I2jPsLqNyiVsjy1F2ZLwCUzoScCqJdRTl6hKnCGqNNqonWQ0H/rHPQWEMUn5xPzrg1v4Ys2zWDaDkMBwjjxBUI2oajJ0bYR5isHcyo1LoZv01+zO2FWMFBSRCbU31TuLtF1ThNWuty9n45fdz/prymgh+B5dLbM/QGibc/+kFhKnvJ49hY2psUfUWvXyEaIt7FqG/4pJ/EL73QI1KuxPuh3LCKur+zTEa0O7Gu4QLHc0HQcLrH7LYLWQmPEumf7OO2W0rs9e6PVx7lWBED5BtA26dll5Ti8MWxc1rvuARKtvZlIrjnOV9M6k7hqqi6Kiq16Ame/Q7DysFJOC1VTe5B0qhrLDH3mIP/LPHZl+uA8kb7VX1GXFx+122q5KY7sZG67EDtI4wiKJYPrj2iIvZ68c8w6BcTdc8+2ascnyj2gWbyhwzKv86XR9OInhVIdHlQBHfWTv47wzcLyaHFuntZssT/a/Ptbbqo1cbrJACViiQmqmLrZqAls13evi7TInUL+96Do+omxEiP/I33OhpHbfs30x42ikk5a/i5YUTGOJOQ7RltfqdQYBQaql0zcbrjpFrcbOIIlTVx5Dc7mAfXnXLK+sZEvDNS5U6UTF8Uo+GseOHBncLJtw353wwUuYCYz76Jv+CnpsXgaqpk8+TeNhgLwhG17xSd2cxYMhMVFCs+6H2czEoLxP/EI+zS9rDAMiFrLVHl0zWSk5Idz+pV97l/Kq+K4JtRKdQvfL2qF+kX2VTrz5ZV0S1zPJKskQnwF2+Q99XpBd/PX66kARqAqJdGzZrBcXo8vuvnOA8p8rMuYvhV4aPo0ApWPXbCgJfZbzPEZO9QTwVKbb+snF497MXg8uffNn1s1Mip6WhfJq57WrZ1+8XR5Hk5gMHKfK2cDFxVVotEKlbS60gEL/c92N8LOas2qcObU0Nc4SIe2sM3yxuv5XHiXDe2Rjx4NNCWMV+7gA6UXrQ/2ku+zPhjWtV/R0Y2wfP4KbDiU5o/LGr7096JYTceerNVIL1Buj61Q7YM5KCc7z1q36Sbq71mRUl821dLr2VVzk9rGC239p+xKyf27t8A7osssguOoucDXXWObmGvbkX4mnXZZleanF2kzr2esIO5dlCbTZKVQeiFdRxn+HqQ1ZDolTcV+tz1OXSfa+N1AAuHcRhWb+syONiIXBwLSKtpo5xkttRMD8a3tbcs0IL07d/aJMy+GallR8h0ZLx9DF302e4LmywrGncIY8CRpxgz9+goJm9aHJZX9wUw4nvpyf3LFK5z4v3sOGT2Xhf7MFL+dsf1NMUCU2xL6tQLotLBBJbGqFWvdYHv7P3VJtuV50TanYcUcO85cidQ+xBujcQBp9438wid9pgeJiqPCzLUf3j3GB5sDpkk2daYVjO6xOsh7jN+1uv4GFnkCqKTYEvk8ev7ZdvVaz5M7lJPRhk8YE3dVKv3NCCVdkMHuVWn6Ma4cxbp1sLrdlqAxpv4gq36uYUg5LY5PYqi02A0O4vZn5+i9iRLaM7mDH3X1djnz2NB92S+IB/LwzUPXaRNZT7IbpVFQnoDKvD+ABerZfNvhQ7TOx52MjoZ+iXpC88REtqZZr+/cQU/8QEX9wDqZ5n6XlMSAXbzMgNxXLgC8+da7pb/Zayq64daVjjpjkQ4uHjFHl5BrQxdef7ejeiCUzVKcWy5Kp5eeBboatBbP55DYwTZorl+ObL60t77OPAkD7r+4fq7/SVH9OsON1KVauQRy1FCIm/SAPBrOMJcflgNkqJYB+22cQiyg2px+6UbCBRTRsaEYtYdVkHSyA1CtUdwitAm3n8mhzxNTRB2Y5G6VW13Kfi6dvkYkNsnInpb5nzwtu0fKCScRuh7AHFenyLykQmaITcD+NQxCfTGjIs+yWrfIzxwTFWaXvHEhgzafHvOTJ9e93t4Mv+XMxzeiyTBYeM3706a9cf7d2NYKbStvIgsSt32cH3CLJd8FIuWBmw4KXE10ot0YiCy1k5hvxQNcbraEzcG/k2Y3Q6ry3Xsv5D80u/AjcsJxZB23bmIX/0Zb593LTj+MqkoTIj/0WdOLzLFGG8Ap4Owlzl14OX0JwEA+R01TMTDE8druWh8YCZO6AYM/iXpFjVw6TCZdPZ7bITZCCpR17mdY6cjiygBEWWpMCeMGv+UUOrxPCndejHDY7uZZUK6fDRi5deUeuzb91RZ//QVgiAyMpEYdMjH+fCPc7NG3PsHuB4LjByfNAt/NBnDDhepjeBAd+DpqZfxLFeWpu6rxl2ruFUwAJAQqsmFCB/l1qr9Xhz7vvOrzhNJPg7pu4gCeoAu7gMqDtN5VGoZ7g5wId5EDuTSEWFrRAHADHFXGsIsvhoRwHWw41SkSkf1yiNKiU8Mt2n8ndA/tzdvn/IOul9nffUGonM2aevVy+V/4/PQl+IMs8rXJgaJ8Ohh1MnFUScHut75d2jTPvf78442IilkwGkueIYxiGhKfJhZ/mPR1PDd8BRb0By8fiEs24EXV3Dd/RcW3N+yHKysKfTqPYCOSKADdcOT9wlus+SmW96vAYc3VVXg3l2rix4gM7DS91FwBkP/jA4YPSVxKhh6NWDxKJc78A7U2DnkJ1cmPDus0dPzc3P4hUeFc9Nmy8apGKUqBTXn2+2aB0DOA/XZ0U93Hf82DZx3a88lFtvp6Uo+G+mltWYexl+f/avLfL25TDnF8JLrlkq2cXucye53q3D/Eoqjzkktzz5ssPXyZEjn2WNwFfYDXMyyaYw8KQcvqGQJw3LwNsCDTNmOKqw/b6fUtTFcMm3QkGH1vEKZR3a/woWQDYZfcAkDIVkwKwELKXWotstTru9h7lhk+f/M9bZ6VrtmbOm0h8ar7eNubvE0d9H3IRStn60dc//3608Fl+Wa2T65dt/fjzVsOfVjhXX29js7zbpj6SCw1+f2y+7j7jtoOblPK44CP/X0pIfHJH6k6bA3/8l2qNTSq34k/xy5Z3r7+ZXFDWOTvMxS3b1i8aMb+V0GD1JAJ0wWf95dSe/iuh/lzJbvq3Ij7NsOU394yQy/eQFcvZEHp2C4U9Q/EbWiwIWT4tIPSLUuz4VdPcMR5GyVNbd4e6wGO4YjyDOACnDaalGcHo3FZy3uoZY3MXSIu/rbv5xVWf39DMh1b+WfGZmdbtXdwxKrnTLmryW6uDFX0Nwmjiforfwx+fPeuiwsVJ+3hrje8/03/Gi4uOMjUuWFtOGJu0upprFb0QizgpkC20tjJbIssugqv35vjHXxSxX7JAYWvIUCVcUwEq0wV+CJXCdQMi8io6Bz8rOtHcUGZpRBJZPlfVrGj6/pUm2OXqTTWdnVwy5FXWlG5ncW1PT4nhDlDKwtM9REMZeJAt20qw22zL8JIJ++Og7StF5fV8h7g+QD5js15PnIme2LnGl7fWqOL8ygpsFGBKnD8arTRCFvAQS973WdZFFitrutw4NEwW2G26fGy4LQ3/FHvtI+rDP/rYfOWjr/hdfc6LlsdOPIXeuyuzal7XhT6+XM9BfXrO804AZK2gU35X6qcDBB+q92U+DGv11Qrwp+dc93rB+zy0Ku7h6rSM6396uZ5L+/ic5882Lc1vm/XO7/5kyXnfSOnwT53exMtbVw+5GaM/vVwPiH56zkOheLQ26qxP2ceVJNQxg2+k9F7qGeI+zZ2rIl8WXxX5f+CG1edFf4tFCLKvi1aff/rJWV548o2Ulr8u7Q9W+GG1sK/V87PILb6K/qvPedF66+z4seGu8/kfDWn4J4lvoxT/KKcL03QUtOpWwZ9FzrUIhS8PM3x6/mwBoI6COAMKu71bPhX6eX8jpfsM8jEXrX76bB8KaxX81b8qOJ8oc3lTaNkZn08e/NQ3Uuqfd6WMrPfri9Va07ZvVPCjw2338E/Lzq9viq/+N00RVRYNCCHBaW+5mQNpu+JoHkkSMRv5Gy3lPKGA6G7iFp5wjlDcNHNw86XWP1dC9LIN+7ORcP+48ohL3i2zlE+i57dA2GOQmUEvCLXXPY3n6MM6Yfsxc8iU7aaqnDuNxqqaqruT3nHAmITQDOXnM+UU/3B6kDisaWY+i1g6xbbgLwEeV7j0hbvj0p5gp546Sbk+bpI2nhHuR4lGOGqmqxgkmo/e2V4hCcjx4HnYEerCIcKsYRbXH9b+Gvan6WcpbFuBcW9FgGB6R6KTwT8x+7HEGSV9kf5S9lL4/mk0hzle6KHR4M7NqyhL0HiqtK1p8fJcIvL64lJxs46yvGOOJHCUiqiwRbz/DWZqxayRBPZTS6HyaVk6GDPoGQtH57RtumewbQhqCaQkMUZQNYWRulM9+QuPseJN8cpZ5j4W4yJAelBp4wHFJa+B7HMJCqLcUeORtic4JM+UkWcoEfktE7EctWjARpvDEe2qOAMGXBNMDY4CO8i3mk7QDmCMVLPJ7r5NB8CwlSCE37a1E1MnIrpqKTUrszolDnxQB4tHKuVxu4LKWewf7Mgk6NXfnb2IFi1q02O97/idcBTJkc+/lXiOv17KZTofSIgCbAQsJMKPtv+aotGe9B8JZvvKCa77WfheYdAGS9QIvP8VMi4Hm8ewV5MxLjuOux7uiHfQkqL5wOwnIFsD0HfcSCmAANyIsM4MY6+oBUo2o2HbVE/as6c4+kfVNQ/iicW8zC7ToDb/UGJ02C6Z5PMe8iBxyL1MgwWygGxuKsXdA9Tgfn+MDKiHcwFN5hc+4+YKq/bRAN1f1TpphNQJaOdoSItMrEeFQfOcJwMTKScVZ9ZacLmx9lcdzIFuorAoSws50G01g4X71PVSxT1BC2p2vZTA6qAs+BkLRnVUnpRbAvEmYHc13ynbMijursKqrYSuTGB6ljmnhT8/S6XWutagqJ6RwOLMgjviaPZTDBqbQCLUwl2IeiyjDeI4uDqYkGlmU30/E31AigZNLCMTN7g5RxM7kXKH9rNYWMkFhsIhSxy7WFIvXVOQy5mIy9a1B8AupuC7KdeRROIQRsHwV3ZNuv/IXWvVvmvTth1x58dbbj/GpgD2iTjJfDE/KYCmK2/HQR5RgHsdD9EmezaCns0CXCoH5zrJr+0kPrqizMoVm2rFSqZX3V0MnQfKfx1tZD86lHmD7j8sQVyL0ubrsocSYZeiV0Pc0CdfdThZ42s3l7XGzc3+o30aAj591tLg01r7B2v8BuCwbSuRWicisarX6d8aVZ+o3XvyFE3/VD2+6RuDI37Tr1CGS9RnHlu/1R93JR7r6rJlfepW9Btxg4vonxi4jkX9p/fK3xpUH04SHk1O5iI+dSv4jRGnKOoSESyftRrFE74VGf20OPZT0KI95FO3N75xKhwsnkPV4tpX3xO+Nabm0QPyKul5ap9ObtZ941Ts0ejDSFp5rama+EZgdIpVfuri59qJJJdvnIqkO75EYc39q3wEfCu6fYK48KQAMUn4+MExnW+cimNHMeTIjYqrfsn4W3HRaci+02chi+7rmuGr/1/MkJvChPIcFi+FYb7QZr7YnnoYN/WkriDw0PbrNbzVxoRjYZ8NhbcBYlD0dGM5Y6bKIDrVXeiMi/rHrD7Gaf8ASUxidbbOCQUbAHjrsgZRu71EWkQceuIiisdU2oJ4xP9+aK3r6u0SMaUNBCqVAPfHWURe5uZ7oaY9Ky796PK9P96bZCTs+EjwJfHpaUE2rXEFWPBAj4d4si4eD5BoCDTJGLOHpATebpOR0pO/8j+cRJP+v/7cHaqYyKEXcq6NhfQZvCovar66/uLDq1LdjSLM2RjIQlX7Sg6qIJd0zn/9TYhXC7oWqMvCWyxQzSVufU3rkqWXv7JvE+CeUrk+V+qdOTxdUzBKynNc/7BFzgkeDNHz22OPXX855lK/DG8bZ6xRL+jfmNrJwxiN8Zcnz6y/KHI8bQtXmS8NOOT4rb+ukWJ4hKvvr8qLjw+C1j31deeKPc8fxCk1vc5fd3LXMrr+JOlBf1mV1bpLO2sZXX91Zq2s1j2otJbR9Sd1jazWXd1ay+j6C1RrZbW+Uqxh9LtS/B9Til175nlHlninOGqMFu8wSLXwcMqiU7/KuiX1KW8tucxNDB52Z+IFJH1nKsYznpK4bho2P13SZvP3L9sr9kojGw8WMHKhnbXEDhLSu8+EUh1I6nIaYK2vWT+r8QKYjkx50FR3TnwqgaQp37sonVV3MWSwLIw5RzDqOA6hT2SfRTrR2k65QwZq2Wz7EiGe5GNTFur1/g76LJe/hPROJPPidlMLOD5oYLwxXsnxrLRrnaWk2c+LSqhDjFs6IyMxarV0jojq+TtSHNKMGpLKb9lsHhtdgzNjDyL66f1kXR/X6R1DZ9pnOrtJFJ+BobbgWPIMLUsSGE0saWv+pTkwqOCy3rixPjBK/StO9kvwONln1CHOK5nPMfYAHbYEM2+9pb9tSYM1q8bisNtNU6eTb0lxEkjdA1isRgPnSKbU1Axs6t4tHAHGbGAR6WOUOY57lrmvJxKHGSQOgduphWjRjhjASbSIlNuyQw9Gfcs80/Sl3qoZn5RYY8YCPMjtGyitOdQxPDN/JsIrPVs0UQicyupuwArVmlkpQRORBDjBImrkWaSDtc+Ae/iDAzAIXFOtJQwi7UrcE1NuGwWo4o6qrZQ4eCMGc1wMeD6eHnSR7ii27uRJgfZU1XFGJCVJOGvVsK31o5P1wOwrpB1SE2rqSbeFKg0GOxoIJIakhm88w2HetPsV7dALnYcTFNwUxnVjvy+KHSmDbZGZUEPKgxr0TuYiOM28/d/mrZpJd6s/7yJfqEQdp3nm4Efig3MO4LjSzzKPe4/dyVGwL77usxSjyajfuMie5xvFiMhGZy/pGuDQO9uFZevtXIh7bkAZHan00DTe1TlLUBCU0+8opxdUyZtBXS47Kl/PoALP+Ck5QEBHFJZGx9IY1vVDtm2wppcca/tBxCiYvJevvm1rLGMRtjf25NIIV1r5FYmMxsr+GBo5VULn+jMHWu9j+LMSqKUjktgTzAGrxxJmSH9LYRdLlEcxGI496fydsITWmrhVs//nxhqzN+WZfU2a17MY+5ExEnQrfDqQL7qp4XcmeKuXWm1PN9GonVzPN4aRM24gswwXsjm6bqTC8KW9/AHhjoZJSgmzhNoNPSSwdqZzj39NcQFmSESJvtgIZ7Dkw5ubA+dPNf2LP9ry/1SQ2rmy//42xTNDoYbI9Q2lt5whQf+ysZGzl0dVtJ/fYOViDuca7xRrG5gx3cV5SYKRalmNZB7Mmbl2b91D4pfOS3CZzgyR1gfMVE4VPO3gGApk3gRsFB8IbDNLE5EYxSzRdGRiObfb1RGOd+4EXEnp/JfDeseVeJYtboninb+LbwT73VbPNFjmHWE1Zc7Wn+Ug5l5uJsmAGnCwgfI5Ky8p5GbxSxl/5F60Wl8M23hiyEoTAdLRcqAF/kNVNeidUmiz2aWxRFyxF5M4LrHSevv6tOzm0dIsCzocKqUvOtq2FJ8C4Enhfem/gb0orm7oeGq1I0VcG7Mv2zj/iw6RV76TAzWMC5SiR4jCo5HChCGwVAlgdK8AYl/Vv2jFbp5WiA8OhJDgsGoJl6UDgDmNyDlMhAhoNA1Eb5OJVddIgsLUYmG6OoHq889MyXrrI4Pzot+RwXe4+B0ufleK/yuUYpsFP64pv47EYZE8HRw86v4l+6+Dx12055dNzlt/UlKuCT09yS/r8C+5uoO/mnvPKXOgx5P1DwvnZNR5c1/LXVhfreQGCL0GsnaolF3ryiE5z7NIkfsaeHZ9KQBpusEngKdcctafS49JhWdW3NffWf/O+nfWv7P+nfXvrH9n/Tvr31n/zvp31r+4UUBu4K8V+t13S42LrFsf22kLqQljLfYkkpX2FAJ2FeFBDRUarRs/JDhRMunihk2humsKDobzcjP6q5nvm8R8r0zzDlJhAAE2sYGWVOYububycO5Sx7mZ8s0Cn2sNVn+EgrcHjF/3XP1SxU/bpu7afXnLcZDEf73m+P3k9rDVc12fzror/LcrAtC7Tz9XFd32BQF2Pf/1uuOthX6/jvceCF6HlX+5IuB/j5XysT/OOvUtnRYQ+uq2he6Vwo6NIN0vBbZyLOmRsBOgvFawXTek+Ysbsb14Te6I6K3fxEJL4ysm/+t1CiI/fn1rAm+D/+u7oj9dt73txtfM/ZuM8uyGb2526r0+Iubce32pXm2omlZDGeRVZ2+mKRFliZuJCsTd/L9FrGUcf15iwWxgGxVWhdlJr1xizUM485HXqnrHHXL2OkNxRGpGZaGZscwSm4bDhdGqSPAADXyBgDJRiVjTLR3BCv50OnNFSjVCtSwyzHnaZSYr/tpCcDHEPmMM3EXvzjvfgKeBGeDTaSNk4RgA7+dEfgQC8ouKB2PkCKye8NGfp8ch1MA2nb9ahZ6rzKs5tm02uPzx0kOJhuGJR60zGd43sIPs4UhJG2pwAHqarh1WYZwUKBmqpgw6dcLRrer+s320S2969zB6069Fd9SWoHwJz+8fSDSu/cBodZ+5ePRAZZDP3Za518W1/zSye6G33Q+OO/4juQGYMIiauoAAtWZhkVOOpP7qMRVK7wBvQw4/cp9yfXx70pTa1G1n5mjXNb+B8oBFBq8YkbKoUtkyw/nr7W7n5b+UFhMqaYSxEjRrWonAO6FO4p2PkDeTq5rBUg5GE9yarUzZMeCFrJNKxYPFxwOlGQbB13NnNiduZCgS4bvUxpNdS9t81YkjL0fz4hy1HT+Uynqpg53JBxmF9mDqqRrb5d57RTPGGHuDXlpwlvl76e3Z/OEMIqk2jEvyta5LM/azIpJuKSNwTcFYF/XUEocex6H3SZE3ouGqRDibYiFL2DOpUpbQb+2usnjrbYVKm5xynMFfH+lzT4sPZYrscwtPrZBzawi2dpHiqDGkieDg9JDBQqDjiF530K4dq0QCiWuI9FAfCkeItkzlYVyfDOVeGzh2jlKLztc5nVt+UeuOOPCB6G1Aoxa5Nss8rnFGX2z4TtBM4J3Bcc6+n6BnrJx/QzMq0FWgS9GEXNjr7DC/E/MFDHIltCeg10MzdRGx/celK/ryblWMIKvQ9gtWyVL73HHBg4U3TxbDcsWBrUHv05/7mVS7pOmNBlt9rBNSz0nSJgcKRheO5SR0VjjRLo6PNRBFciaL2sgWqEta7b+EHxUgpbblCUhr1sZUb3P1hvtxcLeJDvPEhJHe4rhzSidxxqodP8PEbvSzgvPdeZRk52P3KsUjcDWsgwz47eHMluhYBqzKmYHMwlc7Pz24mK5UFeqLYV6nd6Jtcpn2xJFg7esfzNshB/UI8cqJo+j910yQ4dT49emlv17mnT8+uE/G2F5LShMLTaUXRG7SrMtfTj8Y6gdhbs2QANLPU7yZ+ln4fUp9di7yW06JAMFzt2x9V67E520Xn8BszLhmkz4leL8vofi4umMMBs0dk1rfpuGd4/FhTvyG5whqtpJa6VNlfysn6gcpvw2N2zW1RO/BIU7p+EOz8LNAf+fZi1iVQJec4Ut+pJAcc0hZOHGsYWLG/5RRyYmkPkRxZYOdy714gygA7zi/IYkxRBtaKOX8fa/298rkE31t6RAM9JjvLGbxMsY9dKipe/iOINzbZHDmpvYHz1Imnk5PS9IrfGRT1vx7i73ZzLaCEBJstP8MlzMFD1CpJJoINLK6PcYaI4LJCFANkWbi6gmxzyykpKN36lzWZKQAoOG5YPvMQUrlEFhqR9E4GsmORxizwYb2w3etVSsqnePSKfQifN54ncaOudD03iRoCyfPEnXPGREmjfpTg3h9IpycM/mGymrdPfnQ5oNg3FzynCHG1GteT94SqqOflE/rorXVZYwttdrByn5KA3IipbbJiRB4Dv7dvn1zbNYZkoho/3TcEm7JNEauudSWnDgm1xLO2H7jIo0YROydQz/XvW7yQ5QgOXKve/QhxvBfvbXsQFE3RyJWZrqSFBQDyH+XIBTe8yq0Oj+TE/b+zx3WSm8r9m1QW35lbdjxOxY9cjxniZZngerFUqWJ/s1G24931ZNzTdoe5/evBJp0onk1lpnsYSikOWpgx0yoYceiioMZGMIVLA3ZWInZ29OtgFStJNsvmv0MD+CciRzBHyfGYO6zwIsMxaleTCGZwzi4YSpoOsKOOs8NktbRgAC7XMWlYgqashFLSaFw4hZtDoWEz7h11kZrT6pIBEJMsuF3nAe61SKXOGx7JnZQO+HPAmI0wfcvqwGIIscjm/NLAzVelIwZcmU6i4lzjRFq+yxkemrzuJ5h8E8JJzlU6fjZAmkaRnJESUjUnpgWFuc6T2LDf7HLhEebO6eF+hwxlE9+EkMMHJcKsjf6cMxCf9aWs2ArbNRV33OE5dLS61MaOmjAvNWzE24JoabuVSRRz3S4dhKFEKMljzZAR3MT6rKmbjNoBhO03dQstQZvjmo4MVxp+B1E6UkN5vZBX0fDbtlEdN8MIqVIhxdxLFCalihLsRn2vi0++3WCr/psRoU64gtyjPZtYtnGZRCOXNlzMuMJWTcLryOebCIjj3jscmG/u3NimFLdKbOBmesNHy86EW+egwrkayRgoY0++VS5Nqrio5uAjoVGEpE1ZnAxPL7LqUTCE9RwcGy8yZn9XokW34Ocky4M0ouf/X2w+SDDLpNUCM0y93nP6OMvdiYbXGDWsEyoBk6kxRLx8w6bFm8FKZvYq1MP7DneZaWlLmgs/2fW4wGkwuZ7BxLHen+ouLiffru+l0V/t1B8PN0Ue/+fXMzyr5aoYuhtsXrdzTF518oHA//4eOWA/Kv9eKIH6HCgIrZMKrOlWZldJTGwkE0kLw76D+7li83MGuy2ast1EssYDSJhghprG3xaqIZ/n7nN9Q2YuywMbO4gpiZJJfypr5hG/1hzgLK7Sgy4sEVGapNy3Fu7SzO4uNstuoSAs1o6izsZAeEXfqbv9MktN/YNv/0CowAIbJPppW3xfxU+k3DAI2mx+uOtPQkouLM11y6KDkFbfOPcaBqHmMj9xeSyc6TX2B774gIqUbWkZRO08HI/vURA3R6sb/DO89hC5EmiBUpEsh+xoT4e0V2HObQ3Cz8sG4psbxxKu3vgcf3lnOHymtZbbcVPgp4lpOxsT4qXJmMWKgY9/zpSlgKoJ8ffHu8limIuHs+dHKGeb9MkNM258ejp9RiuocBh3iAE57z7tD5wtOysz2gJ1/ekK7RbRIee6GxTNi4lpV0DK1fWliM5LfZQb2QcnTLP7fOcAHmv9Ml6TJt9ib4e0fTCdu6MNRKFNyQrzBZy6IW8a12HJ2+1cxo5L6ExckTW/Vc93i7Tgj02lQwn8f5by5W8AhNX40AXX1JOQuDbKBJS64SaeGmb6itfwuvgysEDtz9Mo6KQavh0cZ8FKjRftrDTTecBhw8vB2qAQl8jl1KOVgn59zuKuC1TuyOnHYWpKVvQYTVdMYA5xafwt4eIQ4b1ZTX7iFQqih0IpLdtNrbWkpLbAB+6xsAfPSolgYzi421jV1PgFCKTTeGw0xCk+QyaL+LNWcSbSfALlOKOvyzR8jMQSoCKyU4augiyKHeDXS+E3ZYf6KQc/cOS/3Z7JuMgl5GePft05ijUDCNuNPS4L/D6t5W5TkVJIpfqrYEC9vZ9jDaZ2BwjoeDRoFe9WElfn1eOye3s5togl9YeuHvJtmj9045QqgSwX7wndLDfQ3xB7UJvN+T0vGVkvM6dgN0y8lEACHNE0ghH9cFhbjVCFO9CcWqMXkLBjDQt/rLeSyxXF8+L+5pkldmWxQuFO+pItdV1LzWiq2rzXJ5kxKQ7aPIPdfk7c/knkoQFWI75UYDWHfbswVYRHmj2FdCunrWg+8Qx8uaJ4IWZO5KK09wwBGMyUBkXSyC0sBbDN2HoIF+lChiHhAw051wra5GZ4H7RouiFXWT0IJvwDiK6BGGJRkw0Kq8yjhvauQTr7h42QowZBQsB4HZSH6hsfm7bnEDhqJCgO94YLtYYYANexInZMKA7r1bBJ018c70REy81bAqIOTcvntWSYuhQM8BZEfN//o7E6vOOJO0hmV+3ZmUVhlBVylSjAcUXwvO7Pa4mwP3ni0agkfuqPJAzJZL2GbRzhFNaOsp3FFpl5Bl7quX4FlyPcs5EITxepusDa9mLhbnhf/uIAfWE3/VyDYeLcRmTUP4qD5G4Qeox3MKxNNzSbVwvsx7CjCS5GSw1e4IDFw034og+UjuK88ZbX5OrMqoC3Hx3tEFJfFKbE+GbXrtjxnrnj+GYO7Hu8g+nr1GGXgeXw5e1N6i4E5J5CAiN0uamI+9cuJNtmevU8zvZHsLels+x56YAJwt7bgIGj6OW+OqWxFGuY2q32klsMsmJhSm0nqLMm+DmTdJ4D+REZMQEz8dqSiVvOJJjU2mPtb2/3/0w+O9RNlmwY7oRN2Z2joGQIBUTdcvuM4YQT8i9ciK+aWU6ZSp+ziSxI4QBXd5tb92uw935jrclhXL2UBiV+XTWKFHoOUzJy0AG9HMWvpA9WegUb0WVQO7fVa/AN4dkwUcFVBBzm5EneQXi03GReb/NvCaPH+zrT6giLQBcnqj6ORPELAl9AR4rGeUw79Ktk2ht/4IeP4Jp6+9T7t0Xr/TBkAyidcum2IMgYKXdcGO8EkT/mAvRERBdIopgjyOdVsq2fZf/aruotsG45wcjVffJUReTbtoDr7+iiCkfMOQTVGji8oXCkn0BZvYE8iZs2Az0GnOOsMOZY9P1g5aOl0sUYIp5XBCmZswiCo/CbQLRgjFTxPGaU5h6MRx8X9xMvejHW/vTx8ra8pzHoI6c17qVBeSDPWMz8/0hT6zeYSXT3R+SZW4OeMoETJMF5hQA9X2A+jbZWSqq3/WG3fBCFj4vt+jlvAmXvgZPk+pXaxC3h/q1P+wXzvZUtIaqsV4H/MK4MG6Y8b54LNmGzNHAqjGpqCdXOsE//Hi9bLhXWILd5czqUqozZ8KXulFLmXVL3hYksJ2+shQoHSwT+9tP1aR3MpsfOYxrUB49V3GaVrl692dnp5WBnigZL2a+2plGgk4N5WKf9mNtugJJdUWWA6rcBPBwGWwkI3T01lNalBr9jygcswlXvfwbZFk6y7yuTWapCseoeonYgL/gSuA56LbUw6pXb1x11m74fDBBoiHzaJcCqX57GGmowI1Uaavu/8qlt7btfqQlyj5h6YSsRiAjKzsWt5yGqwhrCx8qCdHhGTZ1bzlDBfmT/ep5mpWcVUcgN3VvyruO503K/cS9rmjH/A2DNMsMNW5+fkf4cTCJd9Fg2pIvKpxSE+KpM1ucCJ+eBAeQHHL6Ef1D9TYPJh85fZHZHxawQN0ttLu9HQJ2Vs85QUDXY6WZQxTWUNfv8+Un1IcbihqkI+GjqWuWP4LkeYrltBgKMOUd/WNQcEhp59O9KzEpY+tU6K/GrQn6X/8al4u1VtHrSD9cevtXKyYvPvyealyo2NdrKfIOKahXAjO8G26Ul/5QCb2V+fW1k+rvI0wQ3NwIxAWgX/8e7LNm83/4Q3zZNIIvv+jd37++sNJMaItwLPqpnTqCzcBxHHeVPj/1ShphZhu6eufZR2491Okc6ryVlhRnjj5VCHOCL54eifD/klDuZzcVYhEQOps9zuF/LHg40fdXyWI+7j8/HLE5XGDhcuN/AVBLAwQUAAIACAAPfD9Mss1wIU0AAABqAAAAGwAAAHVuaXZlcnNhbC91bml2ZXJzYWwucG5nLnhtbLOxr8jNUShLLSrOzM+zVTLUM1Cyt+PlsikoSi3LTC1XqACKAQUhQEmh0lbJxAjBLc9MKcmwVTI3MkeIZaRmpmeU2CqZmpjCBfWBRgIAUEsBAgAAFAACAAgADnw/TBUOrShkBAAABxEAAB0AAAAAAAAAAQAAAAAAAAAAAHVuaXZlcnNhbC9jb21tb25fbWVzc2FnZXMubG5nUEsBAgAAFAACAAgADnw/TI6RxLvyBAAAnBgAACcAAAAAAAAAAQAAAAAAnwQAAHVuaXZlcnNhbC9mbGFzaF9wdWJsaXNoaW5nX3NldHRpbmdzLnhtbFBLAQIAABQAAgAIAA58P0zmAaj1tAIAAE4KAAAhAAAAAAAAAAEAAAAAANYJAAB1bml2ZXJzYWwvZmxhc2hfc2tpbl9zZXR0aW5ncy54bWxQSwECAAAUAAIACAAOfD9MMYxO5dwEAAAtGAAAJgAAAAAAAAABAAAAAADJDAAAdW5pdmVyc2FsL2h0bWxfcHVibGlzaGluZ19zZXR0aW5ncy54bWxQSwECAAAUAAIACAAOfD9Mvg82P58BAAArBgAAHwAAAAAAAAABAAAAAADpEQAAdW5pdmVyc2FsL2h0bWxfc2tpbl9zZXR0aW5ncy5qc1BLAQIAABQAAgAIAA58P0zeISRsvgAAAMUBAAAaAAAAAAAAAAEAAAAAAMUTAAB1bml2ZXJzYWwvaTE4bl9wcmVzZXRzLnhtbFBLAQIAABQAAgAIAA58P0xjTVFCawAAAGwAAAAcAAAAAAAAAAEAAAAAALsUAAB1bml2ZXJzYWwvbG9jYWxfc2V0dGluZ3MueG1sUEsBAgAAFAACAAgAT5SVR6kBxHb7AgAAsAgAABQAAAAAAAAAAQAAAAAAYBUAAHVuaXZlcnNhbC9wbGF5ZXIueG1sUEsBAgAAFAACAAgADnw/TLd+K21kAQAA7wIAACkAAAAAAAAAAQAAAAAAjRgAAHVuaXZlcnNhbC9za2luX2N1c3RvbWl6YXRpb25fc2V0dGluZ3MueG1sUEsBAgAAFAACAAgAD3w/TIb2vWq0QwAAsHcAABcAAAAAAAAAAAAAAAAAOBoAAHVuaXZlcnNhbC91bml2ZXJzYWwucG5nUEsBAgAAFAACAAgAD3w/TLLNcCFNAAAAagAAABsAAAAAAAAAAQAAAAAAIV4AAHVuaXZlcnNhbC91bml2ZXJzYWwucG5nLnhtbFBLBQYAAAAACwALAEkDAACnXgAAAAA="/>
  <p:tag name="ISPRING_PRESENTATION_TITLE" val="Đi trong đường hẹp đầu đội túi cát 3-4t"/>
  <p:tag name="ISPRING_UUID" val="{EA20C8D5-EAF5-4168-91C6-DDC70CBB7C61}"/>
  <p:tag name="ISPRING_RESOURCE_FOLDER" val="D:\1, LỚP C3 (2018-2019)\1, TUYẾT C3\GIÁO ÁN ĐIỆN TỬ\Thể chất đi trong đường hẹp\Đi trong đường hẹp- tuyết\"/>
  <p:tag name="ISPRING_PRESENTATION_PATH" val="D:\1, LỚP C3 (2018-2019)\1, TUYẾT C3\GIÁO ÁN ĐIỆN TỬ\Thể chất đi trong đường hẹp\Đi trong đường hẹp- tuyết.pptx"/>
  <p:tag name="ISPRING_PROJECT_FOLDER_UPDATED" val="1"/>
  <p:tag name="ISPRING_RESOURCE_PATHS_HASH_PRESENTER" val="47f73a1928acb7a934b7334b8885bc3b118ab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TotalTime>
  <Words>255</Words>
  <Application>Microsoft Office PowerPoint</Application>
  <PresentationFormat>On-screen Show (4:3)</PresentationFormat>
  <Paragraphs>61</Paragraphs>
  <Slides>11</Slides>
  <Notes>4</Notes>
  <HiddenSlides>0</HiddenSlides>
  <MMClips>9</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I: MỤC ĐÍCH – YÊU CẦU</vt:lpstr>
      <vt:lpstr>II: CHUẨN BỊ</vt:lpstr>
      <vt:lpstr>Ổn định tổ chức: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 trong đường hẹp đầu đội túi cát 3-4t</dc:title>
  <dc:creator>Welcome</dc:creator>
  <cp:lastModifiedBy>Administrator_PC</cp:lastModifiedBy>
  <cp:revision>78</cp:revision>
  <dcterms:created xsi:type="dcterms:W3CDTF">2018-02-05T07:59:18Z</dcterms:created>
  <dcterms:modified xsi:type="dcterms:W3CDTF">2019-04-04T04:02:20Z</dcterms:modified>
</cp:coreProperties>
</file>