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,%20L&#7898;P%20C3%20(2018-2019)\3.%20LINH\GI&#193;O%20&#193;N%20&#272;I&#7878;N%20T&#7916;\gadt%20thang%202\nh&#7841;c\MuaXuanDenRoi-Quynh-2965536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D:\1,%20L&#7898;P%20C3%20(2018-2019)\3.%20LINH\GI&#193;O%20&#193;N%20&#272;I&#7878;N%20T&#7916;\gadt%20thang%202\video\Cho%20thu&#234;%20Qu&#7845;t%20Nh&#7853;t%20T&#226;n%20ch&#417;i%20t&#7871;t%20gi&#225;%20m&#7873;m%20--%20Lh%20097%202222%20958.mp4" TargetMode="External"/><Relationship Id="rId1" Type="http://schemas.openxmlformats.org/officeDocument/2006/relationships/video" Target="file:///D:\1,%20L&#7898;P%20C3%20(2018-2019)\3.%20LINH\GI&#193;O%20&#193;N%20&#272;I&#7878;N%20T&#7916;\gadt%20thang%202\video\V&#432;&#7901;n%20hoa%20&#273;&#224;o%20l&#7899;n%20nh&#7845;t%20H&#224;%20n&#7897;i.mp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374775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743200"/>
            <a:ext cx="6705600" cy="3200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 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 XÃ HỘI</a:t>
            </a:r>
          </a:p>
          <a:p>
            <a:pPr marL="457200" indent="-457200"/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 tài: Cảnh đẹp mùa xuân</a:t>
            </a:r>
          </a:p>
          <a:p>
            <a:pPr marL="457200" indent="-457200"/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15-20 (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LOGO MNG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066800"/>
            <a:ext cx="1436915" cy="1371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95600" y="6248400"/>
            <a:ext cx="3352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/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2018- 2019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772400" cy="2286000"/>
          </a:xfrm>
        </p:spPr>
        <p:txBody>
          <a:bodyPr>
            <a:noAutofit/>
          </a:bodyPr>
          <a:lstStyle/>
          <a:p>
            <a:r>
              <a:rPr lang="pt-BR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Kết thúc</a:t>
            </a:r>
            <a:r>
              <a:rPr lang="pt-BR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dirty="0" smtClean="0">
                <a:solidFill>
                  <a:srgbClr val="C00000"/>
                </a:solidFill>
              </a:rPr>
              <a:t/>
            </a:r>
            <a:br>
              <a:rPr lang="en-US" sz="7200" dirty="0" smtClean="0">
                <a:solidFill>
                  <a:srgbClr val="C00000"/>
                </a:solidFill>
              </a:rPr>
            </a:b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0010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Cô nhận xét chung giờ học và cho trẻ chuyển </a:t>
            </a:r>
            <a:r>
              <a:rPr lang="pt-BR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pt-BR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ĐÍCH-YÊU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16002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352800"/>
            <a:ext cx="8077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rang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334000"/>
            <a:ext cx="7848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3.Thái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770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1600" y="3886200"/>
            <a:ext cx="6477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cháu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gép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1. Ổn định tổ chức: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Cô và trẻ cùng hát và vận động bài: “Mùa xuân đến rồi”  TC dẫn dắt vào bài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MuaXuanDenRoi-Quynh-29655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543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105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-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5105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-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endParaRPr lang="en-US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762000"/>
            <a:ext cx="7543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838200"/>
            <a:ext cx="7543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762000"/>
            <a:ext cx="7543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endParaRPr lang="en-US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Vườn hoa đào lớn nhất Hà nộ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199" y="2133600"/>
            <a:ext cx="3908009" cy="4267200"/>
          </a:xfrm>
          <a:prstGeom prst="rect">
            <a:avLst/>
          </a:prstGeom>
        </p:spPr>
      </p:pic>
      <p:pic>
        <p:nvPicPr>
          <p:cNvPr id="10" name="Cho thuê Quất Nhật Tân chơi tết giá mềm -- Lh 097 2222 958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48200" y="2133600"/>
            <a:ext cx="39624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/>
      <p:bldP spid="3" grpId="0" build="p"/>
      <p:bldP spid="4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924800" cy="3048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8229600" cy="2057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935162"/>
          </a:xfrm>
        </p:spPr>
        <p:txBody>
          <a:bodyPr>
            <a:noAutofit/>
          </a:bodyPr>
          <a:lstStyle/>
          <a:p>
            <a:pPr algn="l"/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_607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2362200"/>
            <a:ext cx="3733800" cy="4191000"/>
          </a:xfrm>
        </p:spPr>
      </p:pic>
      <p:pic>
        <p:nvPicPr>
          <p:cNvPr id="5" name="Picture 4" descr="tet-nay-len-tay-bac-ngam-hoa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362200"/>
            <a:ext cx="40386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at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304800"/>
            <a:ext cx="4343400" cy="5638800"/>
          </a:xfrm>
        </p:spPr>
      </p:pic>
      <p:pic>
        <p:nvPicPr>
          <p:cNvPr id="5" name="Picture 4" descr="daot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04800"/>
            <a:ext cx="43434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82000" cy="1477962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73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7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3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7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3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7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3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* TC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CC: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LC: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cd9f26852f26ad78ec7e77692272cc9d6b9c2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449</Words>
  <Application>Microsoft Office PowerPoint</Application>
  <PresentationFormat>On-screen Show (4:3)</PresentationFormat>
  <Paragraphs>38</Paragraphs>
  <Slides>10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PHÒNG GIÁO DỤC VÀ ĐÀO TẠO QUẬN LONG BIÊN TRƯỜNG MẦM NON GIA THƯỢNG </vt:lpstr>
      <vt:lpstr>I. MỤC ĐÍCH-YÊU CẦU</vt:lpstr>
      <vt:lpstr>II. Chuẩn Bị</vt:lpstr>
      <vt:lpstr>III. Tiến Hành</vt:lpstr>
      <vt:lpstr>2. Phương pháp, hình thức tổ chức</vt:lpstr>
      <vt:lpstr>+ Cô có hình ảnh gì đây? + Con có biết vườn hoa đào (quất) này ở đâu không? Hoa đào có màu gì? + Các con thấy hoa đào khi nào? Cây gì đây? Lá quất màu gì? + Hoa quất đâu? Hoa quất có màu gì? + Quả quất xanh màu gì? Khi chín thì có màu gì? </vt:lpstr>
      <vt:lpstr>b. Mở rộng:  Cho trẻ xem thêm hình ảnh cảnh đẹp mùa xuân khác: vườn đào rừng miền núi, quất đào Văn Giang, Chợ Tết </vt:lpstr>
      <vt:lpstr>Slide 8</vt:lpstr>
      <vt:lpstr>c, Luyện tập củng cố </vt:lpstr>
      <vt:lpstr>3. Kết thúc: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 THƯỢNG </dc:title>
  <dc:creator>Welcome</dc:creator>
  <cp:lastModifiedBy>Welcome</cp:lastModifiedBy>
  <cp:revision>8</cp:revision>
  <dcterms:created xsi:type="dcterms:W3CDTF">2006-08-16T00:00:00Z</dcterms:created>
  <dcterms:modified xsi:type="dcterms:W3CDTF">2019-03-13T08:55:42Z</dcterms:modified>
</cp:coreProperties>
</file>