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2111375"/>
          </a:xfrm>
        </p:spPr>
        <p:txBody>
          <a:bodyPr>
            <a:normAutofit fontScale="47500" lnSpcReduction="2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ÂM NHẠC</a:t>
            </a:r>
          </a:p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‘’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ẠY HÁT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YÊU KHÔNG NÀO’’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hát : Em là bông hồng nhỏ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TUỔI: 24 – 36 THÁNG </a:t>
            </a:r>
          </a:p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THỰC HIỆN : ĐÀO THỊ NGA LINH</a:t>
            </a:r>
          </a:p>
          <a:p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endParaRPr lang="vi-VN" sz="2400" dirty="0"/>
          </a:p>
          <a:p>
            <a:endParaRPr lang="en-US" sz="2400" dirty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6861" y="5562600"/>
            <a:ext cx="6553200" cy="750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1600" dirty="0" smtClean="0"/>
          </a:p>
          <a:p>
            <a:endParaRPr lang="vi-VN" sz="1600" dirty="0" smtClean="0"/>
          </a:p>
          <a:p>
            <a:r>
              <a:rPr lang="vi-VN" sz="2200" b="1" dirty="0" smtClean="0">
                <a:solidFill>
                  <a:schemeClr val="tx1"/>
                </a:solidFill>
                <a:latin typeface="+mj-lt"/>
              </a:rPr>
              <a:t>NĂM HỌC : 2018 - 2019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768" y="0"/>
            <a:ext cx="77724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7364" y="215467"/>
            <a:ext cx="7330440" cy="256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000" dirty="0" smtClean="0">
              <a:solidFill>
                <a:srgbClr val="FF0000"/>
              </a:solidFill>
              <a:latin typeface="+mj-lt"/>
            </a:endParaRPr>
          </a:p>
          <a:p>
            <a:endParaRPr lang="vi-VN" sz="1600" dirty="0" smtClean="0">
              <a:latin typeface="+mj-lt"/>
            </a:endParaRPr>
          </a:p>
          <a:p>
            <a:endParaRPr lang="en-US" sz="16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323109"/>
            <a:ext cx="1447800" cy="167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9600" y="22860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+mj-lt"/>
              </a:rPr>
              <a:t>PHÒNG GIÁO DỤC VÀ ĐÀO TẠO QUẬN LONG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BIÊN</a:t>
            </a:r>
            <a:endParaRPr lang="en-US" sz="2400" b="1" dirty="0" smtClean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Trường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Mầm Non Gia Thượng</a:t>
            </a:r>
            <a:endParaRPr lang="en-US" sz="32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15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Kết thúc: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nhận xét tiết học động viên khen ngợi trẻ.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XIN CHÂN THÀNH CẢM ƠN!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solidFill>
                  <a:srgbClr val="0000FF"/>
                </a:solidFill>
              </a:rPr>
              <a:t>I: MỤC ĐÍCH , YÊU CẦU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4" y="147550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Kiến thức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-Trẻ biết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 bài hát, tên tác giả, biết cảm nhận giai điệu vui tươi của bài hát.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Kỹ năng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Hát thuộc lời, không ngọng.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Rèn kỹ năng sử dụng các nhạc cụ âm nhạc.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 độ: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hứng thú tham gia hoạt động.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00FF"/>
                </a:solidFill>
              </a:rPr>
              <a:t>II: CHUẨN BỊ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*Đồ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của cô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Đàn nhạc bài hát. “Mẹ yêu không nào, Em là bông hồng nhỏ”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Các dụng cụ âm nhạc.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Đồ dùng của trẻ: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Chỗ ngồi cho trẻ.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0000FF"/>
                </a:solidFill>
              </a:rPr>
              <a:t>III: CÁCH TIẾN 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Ổn định tổ chức: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và trẻ đọc bài thơ: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‟Yêu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mẹ”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Trò chuyện dẫn dắt vào bà</a:t>
            </a:r>
            <a:r>
              <a:rPr lang="en-US" dirty="0">
                <a:solidFill>
                  <a:srgbClr val="0000FF"/>
                </a:solidFill>
              </a:rPr>
              <a:t>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Phương pháp, 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thúc tổ chức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Dạy VĐTN: Mẹ yêu không nào.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giới thiệu tên bài hát, tên tác giả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1: Cô vừa hát bài hát gì?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362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1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hát lần 2: </a:t>
            </a:r>
            <a:r>
              <a:rPr lang="fr-F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 giai điệu bài hát ?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3: Giới thiệu nội dung bài hát: “Bạn cò đi chơi không hỏi mẹ, còn bé khi đi biết hỏi khi về biết chào nên được mẹ yêu”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Khuyến khích trẻ hát cùng cô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600200" y="5905500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1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hát 2- 3 lần: chú ý sửa sai cho trẻ.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Cho trẻ hát theo nhóm, các cặp, cá nhân trẻ lên biểu diễn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GD trẻ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 ngoãn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đi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 </a:t>
            </a: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 hỏi người lớn, gặp ai cũng phải chào mới là bé 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e_yeu_khong_na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6002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1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Nghe hát: Em là bông hồng nhỏ.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giới thiệu tên bài hát, tác giả.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" name="EmLaBongHongNho-NguyenHienAnh_p3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590800" y="499110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9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Hát lần 1 cho trẻ nghe: hỏi tên bài hát, tên tác giả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2 sử dụng điệu bộ minh họa; hỏi trẻ giai điệu bài hát;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Giới thiệu nội dung bài nghe hát: 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là mùa xuân của mẹ, là màu nắng của cha, em đến trường được học nhiều điều hay, em mơ em là bông hồng nhỏ...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Cô hát lần 3 cho trẻ múa hát cùng cô.</a:t>
            </a:r>
            <a:r>
              <a:rPr lang="pt-BR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LaBongHongNho-NguyenHienAnh_p3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828800" y="58674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99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454</Words>
  <Application>Microsoft Office PowerPoint</Application>
  <PresentationFormat>On-screen Show (4:3)</PresentationFormat>
  <Paragraphs>53</Paragraphs>
  <Slides>11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I: MỤC ĐÍCH , YÊU CẦU</vt:lpstr>
      <vt:lpstr>II: CHUẨN BỊ</vt:lpstr>
      <vt:lpstr>III: CÁCH TIẾN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huy_ctn</cp:lastModifiedBy>
  <cp:revision>10</cp:revision>
  <dcterms:created xsi:type="dcterms:W3CDTF">2006-08-16T00:00:00Z</dcterms:created>
  <dcterms:modified xsi:type="dcterms:W3CDTF">2019-04-04T06:17:22Z</dcterms:modified>
</cp:coreProperties>
</file>