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351" autoAdjust="0"/>
    <p:restoredTop sz="94660"/>
  </p:normalViewPr>
  <p:slideViewPr>
    <p:cSldViewPr>
      <p:cViewPr varScale="1">
        <p:scale>
          <a:sx n="64" d="100"/>
          <a:sy n="64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524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229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576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732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408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191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546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25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466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095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098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B3E7C-ACFD-4451-9577-2DC304639A3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46466-7485-43EA-B7DA-C14D471E7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61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44145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381000" y="0"/>
            <a:ext cx="83058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THƯỢNG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44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20085" y="5384065"/>
            <a:ext cx="5918914" cy="830997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VĂN HÓA</a:t>
            </a:r>
            <a:endParaRPr lang="en-US" sz="48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0085" y="4342837"/>
            <a:ext cx="5918914" cy="830997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ẨM THỰC</a:t>
            </a:r>
            <a:endParaRPr lang="en-US" sz="48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0085" y="3214668"/>
            <a:ext cx="5918914" cy="830997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THẮNG CẢNH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200675"/>
            <a:ext cx="9906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1320084" y="2180087"/>
            <a:ext cx="5918915" cy="83099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 NGƯỜI</a:t>
            </a:r>
            <a:endParaRPr lang="en-US" sz="48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Content Placeholder 4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097479"/>
            <a:ext cx="990600" cy="913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33298" y="381000"/>
            <a:ext cx="5277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NỘI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DUNg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CHÍNH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427" y="4342837"/>
            <a:ext cx="990600" cy="8715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745" y="5397131"/>
            <a:ext cx="990600" cy="804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8077200" y="6400800"/>
            <a:ext cx="762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899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blipFill>
            <a:blip r:embed="rId3"/>
            <a:tile tx="0" ty="0" sx="100000" sy="100000" flip="none" algn="tl"/>
          </a:blipFill>
        </p:spPr>
        <p:txBody>
          <a:bodyPr>
            <a:prstTxWarp prst="textStop">
              <a:avLst/>
            </a:prstTxWarp>
            <a:noAutofit/>
          </a:bodyPr>
          <a:lstStyle/>
          <a:p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Con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người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Việt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Nam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1600200"/>
            <a:ext cx="3962400" cy="243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4038600"/>
            <a:ext cx="39624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37" y="1519535"/>
            <a:ext cx="46812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4354286"/>
            <a:ext cx="44641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8382000" y="6324600"/>
            <a:ext cx="74980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931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Thắng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cảnh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Việt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Nam</a:t>
            </a:r>
            <a:endParaRPr lang="en-U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2445327"/>
            <a:ext cx="4038600" cy="26506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452254"/>
            <a:ext cx="3983183" cy="2650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676400"/>
            <a:ext cx="6958828" cy="584775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err="1" smtClean="0">
                <a:effectLst>
                  <a:reflection blurRad="6350" stA="55000" endA="300" endPos="45500" dir="5400000" sy="-100000" algn="bl" rotWithShape="0"/>
                </a:effectLst>
              </a:rPr>
              <a:t>Đất</a:t>
            </a: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200" dirty="0" err="1" smtClean="0">
                <a:effectLst>
                  <a:reflection blurRad="6350" stA="55000" endA="300" endPos="45500" dir="5400000" sy="-100000" algn="bl" rotWithShape="0"/>
                </a:effectLst>
              </a:rPr>
              <a:t>nước</a:t>
            </a: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200" dirty="0" err="1" smtClean="0"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 Nam </a:t>
            </a:r>
            <a:r>
              <a:rPr lang="en-US" sz="3200" dirty="0" err="1" smtClean="0">
                <a:effectLst>
                  <a:reflection blurRad="6350" stA="55000" endA="300" endPos="45500" dir="5400000" sy="-100000" algn="bl" rotWithShape="0"/>
                </a:effectLst>
              </a:rPr>
              <a:t>có</a:t>
            </a: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200" dirty="0" err="1" smtClean="0">
                <a:effectLst>
                  <a:reflection blurRad="6350" stA="55000" endA="300" endPos="45500" dir="5400000" sy="-100000" algn="bl" rotWithShape="0"/>
                </a:effectLst>
              </a:rPr>
              <a:t>vô</a:t>
            </a: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200" dirty="0" err="1" smtClean="0">
                <a:effectLst>
                  <a:reflection blurRad="6350" stA="55000" endA="300" endPos="45500" dir="5400000" sy="-100000" algn="bl" rotWithShape="0"/>
                </a:effectLst>
              </a:rPr>
              <a:t>vàn</a:t>
            </a: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200" dirty="0" err="1" smtClean="0">
                <a:effectLst>
                  <a:reflection blurRad="6350" stA="55000" endA="300" endPos="45500" dir="5400000" sy="-100000" algn="bl" rotWithShape="0"/>
                </a:effectLst>
              </a:rPr>
              <a:t>cảnh</a:t>
            </a:r>
            <a:r>
              <a:rPr lang="en-US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200" dirty="0" err="1" smtClean="0">
                <a:effectLst>
                  <a:reflection blurRad="6350" stA="55000" endA="300" endPos="45500" dir="5400000" sy="-100000" algn="bl" rotWithShape="0"/>
                </a:effectLst>
              </a:rPr>
              <a:t>đẹp</a:t>
            </a:r>
            <a:endParaRPr 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5394811"/>
            <a:ext cx="271478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Tràng</a:t>
            </a:r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An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5638" y="5394810"/>
            <a:ext cx="354295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Vịnh</a:t>
            </a: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Hạ</a:t>
            </a: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Long</a:t>
            </a:r>
            <a:endParaRPr 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8460361" y="6400800"/>
            <a:ext cx="489204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778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Ẩm</a:t>
            </a:r>
            <a:r>
              <a:rPr lang="en-U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thực</a:t>
            </a:r>
            <a:r>
              <a:rPr lang="en-U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Việt</a:t>
            </a:r>
            <a:r>
              <a:rPr lang="en-U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Nam</a:t>
            </a:r>
            <a:endParaRPr lang="en-US" sz="8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9375" y="2090339"/>
            <a:ext cx="3629025" cy="35817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533" y="1433945"/>
            <a:ext cx="2293792" cy="2209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5004" y="4405745"/>
            <a:ext cx="2447925" cy="2215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648200"/>
            <a:ext cx="2390775" cy="2047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120" y="1600200"/>
            <a:ext cx="2252643" cy="2271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ight Arrow 8">
            <a:hlinkClick r:id="rId8" action="ppaction://hlinksldjump"/>
          </p:cNvPr>
          <p:cNvSpPr/>
          <p:nvPr/>
        </p:nvSpPr>
        <p:spPr>
          <a:xfrm>
            <a:off x="8358421" y="6503981"/>
            <a:ext cx="675808" cy="354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840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42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Văn</a:t>
            </a:r>
            <a:r>
              <a:rPr lang="en-US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hóa</a:t>
            </a:r>
            <a:r>
              <a:rPr lang="en-US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Việt</a:t>
            </a:r>
            <a:r>
              <a:rPr lang="en-US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Nam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1219200"/>
            <a:ext cx="4038600" cy="2819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4800"/>
            <a:ext cx="4267200" cy="2722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1981200"/>
            <a:ext cx="45123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1608" y="4390571"/>
            <a:ext cx="41411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5" action="ppaction://hlinksldjump"/>
          </p:cNvPr>
          <p:cNvSpPr/>
          <p:nvPr/>
        </p:nvSpPr>
        <p:spPr>
          <a:xfrm>
            <a:off x="8382000" y="6394010"/>
            <a:ext cx="641604" cy="443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75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5418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prstTxWarp prst="textTriangle">
              <a:avLst/>
            </a:prstTxWarp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Đâu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cảnh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của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Việt</a:t>
            </a:r>
            <a:r>
              <a:rPr lang="en-US" dirty="0" smtClean="0">
                <a:solidFill>
                  <a:srgbClr val="FF0000"/>
                </a:solidFill>
              </a:rPr>
              <a:t> Nam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2667000"/>
            <a:ext cx="2133600" cy="2019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2667001"/>
            <a:ext cx="2286000" cy="2019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667000"/>
            <a:ext cx="2209799" cy="20193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497782" y="5029200"/>
            <a:ext cx="1829347" cy="46166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Vịnh</a:t>
            </a:r>
            <a:r>
              <a:rPr lang="en-US" sz="240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Hạ</a:t>
            </a:r>
            <a:r>
              <a:rPr lang="en-US" sz="240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Long</a:t>
            </a:r>
            <a:endParaRPr lang="en-US" sz="24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2528" y="5029200"/>
            <a:ext cx="1758943" cy="4616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Thành</a:t>
            </a:r>
            <a:r>
              <a:rPr lang="en-US" sz="240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Rome</a:t>
            </a:r>
            <a:endParaRPr lang="en-US" sz="24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246" y="4973781"/>
            <a:ext cx="1738105" cy="4616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Kim </a:t>
            </a:r>
            <a:r>
              <a:rPr lang="en-US" sz="2400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Tự</a:t>
            </a:r>
            <a:r>
              <a:rPr lang="en-US" sz="240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Tháp</a:t>
            </a:r>
            <a:endParaRPr lang="en-US" sz="24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1066800" y="1524000"/>
            <a:ext cx="9906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6972573" y="1524000"/>
            <a:ext cx="990600" cy="914400"/>
          </a:xfrm>
          <a:prstGeom prst="smileyFace">
            <a:avLst>
              <a:gd name="adj" fmla="val 443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4076700" y="1524000"/>
            <a:ext cx="990600" cy="914400"/>
          </a:xfrm>
          <a:prstGeom prst="smileyFace">
            <a:avLst>
              <a:gd name="adj" fmla="val -44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117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elcome to Viet Nam - Bộ ngoại giao - 21-09-2015 - www.toiyeumailinh.com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9220201" cy="6858000"/>
          </a:xfrm>
        </p:spPr>
      </p:pic>
    </p:spTree>
    <p:extLst>
      <p:ext uri="{BB962C8B-B14F-4D97-AF65-F5344CB8AC3E}">
        <p14:creationId xmlns:p14="http://schemas.microsoft.com/office/powerpoint/2010/main" xmlns="" val="16048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145</Words>
  <Application>Microsoft Office PowerPoint</Application>
  <PresentationFormat>On-screen Show (4:3)</PresentationFormat>
  <Paragraphs>32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Con người Việt Nam</vt:lpstr>
      <vt:lpstr>Thắng cảnh Việt Nam</vt:lpstr>
      <vt:lpstr>Ẩm thực Việt Nam</vt:lpstr>
      <vt:lpstr>Văn hóa Việt Nam</vt:lpstr>
      <vt:lpstr>Đâu là thắng cảnh của Việt Nam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NK</dc:creator>
  <cp:lastModifiedBy>Welcome</cp:lastModifiedBy>
  <cp:revision>34</cp:revision>
  <dcterms:created xsi:type="dcterms:W3CDTF">2016-06-15T15:09:53Z</dcterms:created>
  <dcterms:modified xsi:type="dcterms:W3CDTF">2019-04-11T09:01:16Z</dcterms:modified>
</cp:coreProperties>
</file>