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Default Extension="emf" ContentType="image/x-emf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Default Extension="wmf" ContentType="image/x-wmf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Default Extension="bin" ContentType="application/vnd.ms-office.activeX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Default Extension="vml" ContentType="application/vnd.openxmlformats-officedocument.vmlDrawing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activeX/activeX1.xml" ContentType="application/vnd.ms-office.activeX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3" autoAdjust="0"/>
    <p:restoredTop sz="94660"/>
  </p:normalViewPr>
  <p:slideViewPr>
    <p:cSldViewPr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2.jpe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eg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1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e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2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1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69.xml"/><Relationship Id="rId7" Type="http://schemas.openxmlformats.org/officeDocument/2006/relationships/image" Target="../media/image23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7.jpeg"/><Relationship Id="rId5" Type="http://schemas.openxmlformats.org/officeDocument/2006/relationships/tags" Target="../tags/tag176.xml"/><Relationship Id="rId10" Type="http://schemas.openxmlformats.org/officeDocument/2006/relationships/image" Target="../media/image26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181.xml"/><Relationship Id="rId7" Type="http://schemas.openxmlformats.org/officeDocument/2006/relationships/image" Target="../media/image29.jpeg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1.xml"/><Relationship Id="rId4" Type="http://schemas.openxmlformats.org/officeDocument/2006/relationships/tags" Target="../tags/tag1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31.emf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9.jpe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30.emf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25.jpe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35.jpeg"/><Relationship Id="rId5" Type="http://schemas.openxmlformats.org/officeDocument/2006/relationships/tags" Target="../tags/tag217.xml"/><Relationship Id="rId10" Type="http://schemas.openxmlformats.org/officeDocument/2006/relationships/image" Target="../media/image4.jpeg"/><Relationship Id="rId4" Type="http://schemas.openxmlformats.org/officeDocument/2006/relationships/tags" Target="../tags/tag216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39.jpeg"/><Relationship Id="rId5" Type="http://schemas.openxmlformats.org/officeDocument/2006/relationships/tags" Target="../tags/tag223.xml"/><Relationship Id="rId10" Type="http://schemas.openxmlformats.org/officeDocument/2006/relationships/image" Target="../media/image38.jpeg"/><Relationship Id="rId4" Type="http://schemas.openxmlformats.org/officeDocument/2006/relationships/tags" Target="../tags/tag222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43.jpeg"/><Relationship Id="rId5" Type="http://schemas.openxmlformats.org/officeDocument/2006/relationships/tags" Target="../tags/tag229.xml"/><Relationship Id="rId10" Type="http://schemas.openxmlformats.org/officeDocument/2006/relationships/image" Target="../media/image42.jpeg"/><Relationship Id="rId4" Type="http://schemas.openxmlformats.org/officeDocument/2006/relationships/tags" Target="../tags/tag228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tags" Target="../tags/tag269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42" Type="http://schemas.openxmlformats.org/officeDocument/2006/relationships/image" Target="../media/image9.jpe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tags" Target="../tags/tag268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tags" Target="../tags/tag267.xml"/><Relationship Id="rId40" Type="http://schemas.openxmlformats.org/officeDocument/2006/relationships/tags" Target="../tags/tag270.xml"/><Relationship Id="rId45" Type="http://schemas.openxmlformats.org/officeDocument/2006/relationships/image" Target="../media/image4.jpe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tags" Target="../tags/tag266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image" Target="../media/image37.jpe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Relationship Id="rId43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image" Target="../media/image37.jpeg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image" Target="../media/image41.jpeg"/><Relationship Id="rId2" Type="http://schemas.openxmlformats.org/officeDocument/2006/relationships/tags" Target="../tags/tag272.xml"/><Relationship Id="rId16" Type="http://schemas.openxmlformats.org/officeDocument/2006/relationships/image" Target="../media/image9.jpe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0.xml"/><Relationship Id="rId19" Type="http://schemas.openxmlformats.org/officeDocument/2006/relationships/image" Target="../media/image4.jpe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1.xml"/><Relationship Id="rId7" Type="http://schemas.openxmlformats.org/officeDocument/2006/relationships/image" Target="../media/image49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image" Target="../media/image53.emf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image" Target="../media/image52.emf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tags" Target="../tags/tag333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1.xml"/><Relationship Id="rId12" Type="http://schemas.openxmlformats.org/officeDocument/2006/relationships/image" Target="../media/image56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0.xml"/><Relationship Id="rId11" Type="http://schemas.openxmlformats.org/officeDocument/2006/relationships/image" Target="../media/image55.jpeg"/><Relationship Id="rId5" Type="http://schemas.openxmlformats.org/officeDocument/2006/relationships/tags" Target="../tags/tag339.xml"/><Relationship Id="rId10" Type="http://schemas.openxmlformats.org/officeDocument/2006/relationships/image" Target="../media/image54.png"/><Relationship Id="rId4" Type="http://schemas.openxmlformats.org/officeDocument/2006/relationships/tags" Target="../tags/tag338.xml"/><Relationship Id="rId9" Type="http://schemas.openxmlformats.org/officeDocument/2006/relationships/image" Target="../media/image9.jpe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7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8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533400" y="2057400"/>
            <a:ext cx="822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giảng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ĐIỀU KÌ DIỆU CỦA NƯỚC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</a:rPr>
              <a:t>Khám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phá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khoa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</a:rPr>
              <a:t>: 5 - 6 </a:t>
            </a:r>
            <a:r>
              <a:rPr lang="en-US" sz="3600" b="1" dirty="0" err="1" smtClean="0">
                <a:solidFill>
                  <a:srgbClr val="0070C0"/>
                </a:solidFill>
              </a:rPr>
              <a:t>tuổi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3058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p:control spid="8205" name="Object" r:id="rId5" imgW="7526160" imgH="4680000"/>
    </p:controls>
    <p:extLst>
      <p:ext uri="{BB962C8B-B14F-4D97-AF65-F5344CB8AC3E}">
        <p14:creationId xmlns:p14="http://schemas.microsoft.com/office/powerpoint/2010/main" xmlns="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8296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1147</Words>
  <Application>Microsoft Office PowerPoint</Application>
  <PresentationFormat>On-screen Show (4:3)</PresentationFormat>
  <Paragraphs>177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Câu 1: Nối cột A với cột B sao cho được đáp án đúng</vt:lpstr>
      <vt:lpstr>Slide 14</vt:lpstr>
      <vt:lpstr>Slide 15</vt:lpstr>
      <vt:lpstr>Slide 16</vt:lpstr>
      <vt:lpstr>So sánh 2 cốc nước</vt:lpstr>
      <vt:lpstr>Slide 18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Slide 22</vt:lpstr>
      <vt:lpstr>Slide 23</vt:lpstr>
      <vt:lpstr>Câu 3: Nối cột A với cột B để được đáp án đúng</vt:lpstr>
      <vt:lpstr>Slide 25</vt:lpstr>
      <vt:lpstr>Slide 26</vt:lpstr>
      <vt:lpstr>Slide 27</vt:lpstr>
      <vt:lpstr>Slide 28</vt:lpstr>
      <vt:lpstr>Slide 29</vt:lpstr>
      <vt:lpstr>Slide 30</vt:lpstr>
      <vt:lpstr>KẾT LUẬN</vt:lpstr>
      <vt:lpstr>Câu 6: Các bé sẽ làm gì để bảo vệ môi trường nước tránh khỏi sự ô nhiễm?</vt:lpstr>
      <vt:lpstr>Slide 33</vt:lpstr>
      <vt:lpstr>Slide 34</vt:lpstr>
      <vt:lpstr>Slide 35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Welcome</cp:lastModifiedBy>
  <cp:revision>385</cp:revision>
  <dcterms:created xsi:type="dcterms:W3CDTF">2008-09-15T14:04:11Z</dcterms:created>
  <dcterms:modified xsi:type="dcterms:W3CDTF">2019-04-11T08:58:16Z</dcterms:modified>
</cp:coreProperties>
</file>