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81" r:id="rId3"/>
    <p:sldId id="269" r:id="rId4"/>
    <p:sldId id="270" r:id="rId5"/>
    <p:sldId id="271" r:id="rId6"/>
    <p:sldId id="272" r:id="rId7"/>
    <p:sldId id="279" r:id="rId8"/>
    <p:sldId id="280" r:id="rId9"/>
    <p:sldId id="275" r:id="rId10"/>
    <p:sldId id="27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122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3A169B-D623-4753-8AC9-BCCD15455E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492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620115-731A-4216-A710-23A8E4A008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480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BACE6E-EB42-455E-96A1-4BCA4FEF4364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9DAC0-9800-462B-B430-4FB24F6A9F1F}" type="slidenum">
              <a:rPr lang="en-US"/>
              <a:pPr/>
              <a:t>3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6D550-6DFF-4E7D-8C43-3EB90DEAC34A}" type="slidenum">
              <a:rPr lang="en-US"/>
              <a:pPr/>
              <a:t>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4860A-4BEF-4ED7-B005-8DEA2AC424E7}" type="slidenum">
              <a:rPr lang="en-US"/>
              <a:pPr/>
              <a:t>5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3B7F2D-CFFF-4933-BD78-114C31C90CEE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24D0DB-857F-4CBC-B263-F02F0E7A39AE}" type="slidenum">
              <a:rPr lang="en-US"/>
              <a:pPr/>
              <a:t>7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9747A2-A594-433A-AF94-5FF2A6D605EE}" type="slidenum">
              <a:rPr lang="en-US"/>
              <a:pPr/>
              <a:t>8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75E98-27EC-496D-9657-68A9FE88A5DE}" type="slidenum">
              <a:rPr lang="en-US"/>
              <a:pPr/>
              <a:t>9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EF821F-C0F8-41F1-9797-252167CC2B44}" type="slidenum">
              <a:rPr lang="en-US"/>
              <a:pPr/>
              <a:t>10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A0AB3-83EB-4D63-B8D3-F2FB3574D9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3943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3A64D-5509-4A05-884F-199768D9E6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9824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47DEE-E05F-4CF8-947F-060807DE09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4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8D592-C071-4163-8C50-641AB76BF7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24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5CD9A-DF21-454B-995B-D06D229D25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04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2FE8C-B1BA-4266-A7A8-0B57F473CE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5121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EE8A7D-52DA-463D-954F-CAE5854B92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385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2AF05-14F3-4088-96C3-39D4DDFB1A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224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597B1E-8759-487D-86E5-144DC52AD5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1898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E80B3-23EF-411D-8B31-E343C0492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66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4B393-F09D-4C26-B193-97659C527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70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0918F8-3B2B-4F24-894D-6C2ACE9BBD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.VnTime" pitchFamily="34" charset="0"/>
              </a:rPr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610600" cy="441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dirty="0">
                <a:solidFill>
                  <a:srgbClr val="FF3300"/>
                </a:solidFill>
                <a:latin typeface=".VnTifani Heavy" pitchFamily="34" charset="0"/>
              </a:rPr>
              <a:t>§Ò </a:t>
            </a:r>
            <a:r>
              <a:rPr lang="en-US" sz="4800" dirty="0" err="1">
                <a:solidFill>
                  <a:srgbClr val="FF3300"/>
                </a:solidFill>
                <a:latin typeface=".VnTifani Heavy" pitchFamily="34" charset="0"/>
              </a:rPr>
              <a:t>tµi</a:t>
            </a:r>
            <a:r>
              <a:rPr lang="en-US" sz="4800" dirty="0">
                <a:solidFill>
                  <a:srgbClr val="FF3300"/>
                </a:solidFill>
                <a:latin typeface=".VnTifani Heavy" pitchFamily="34" charset="0"/>
              </a:rPr>
              <a:t> </a:t>
            </a:r>
            <a:r>
              <a:rPr lang="en-US" sz="4800" dirty="0" err="1">
                <a:solidFill>
                  <a:srgbClr val="FF3300"/>
                </a:solidFill>
                <a:latin typeface=".VnTifani Heavy" pitchFamily="34" charset="0"/>
              </a:rPr>
              <a:t>th</a:t>
            </a:r>
            <a:r>
              <a:rPr lang="en-US" sz="4800" dirty="0">
                <a:solidFill>
                  <a:srgbClr val="FF3300"/>
                </a:solidFill>
                <a:latin typeface=".VnTifani Heavy" pitchFamily="34" charset="0"/>
              </a:rPr>
              <a:t>¬ : </a:t>
            </a:r>
          </a:p>
          <a:p>
            <a:pPr algn="ctr">
              <a:buFontTx/>
              <a:buNone/>
            </a:pPr>
            <a:r>
              <a:rPr lang="en-US" sz="6000" dirty="0" err="1">
                <a:solidFill>
                  <a:srgbClr val="FF3300"/>
                </a:solidFill>
                <a:latin typeface=".VnTifani Heavy" pitchFamily="34" charset="0"/>
              </a:rPr>
              <a:t>Mïa</a:t>
            </a:r>
            <a:r>
              <a:rPr lang="en-US" sz="6000" dirty="0">
                <a:solidFill>
                  <a:srgbClr val="FF3300"/>
                </a:solidFill>
                <a:latin typeface=".VnTifani Heavy" pitchFamily="34" charset="0"/>
              </a:rPr>
              <a:t> h¹ </a:t>
            </a:r>
            <a:r>
              <a:rPr lang="en-US" sz="6000" dirty="0" err="1">
                <a:solidFill>
                  <a:srgbClr val="FF3300"/>
                </a:solidFill>
                <a:latin typeface=".VnTifani Heavy" pitchFamily="34" charset="0"/>
              </a:rPr>
              <a:t>tuyÖt</a:t>
            </a:r>
            <a:r>
              <a:rPr lang="en-US" sz="6000" dirty="0">
                <a:solidFill>
                  <a:srgbClr val="FF3300"/>
                </a:solidFill>
                <a:latin typeface=".VnTifani Heavy" pitchFamily="34" charset="0"/>
              </a:rPr>
              <a:t> </a:t>
            </a:r>
            <a:r>
              <a:rPr lang="en-US" sz="6000" dirty="0" err="1">
                <a:solidFill>
                  <a:srgbClr val="FF3300"/>
                </a:solidFill>
                <a:latin typeface=".VnTifani Heavy" pitchFamily="34" charset="0"/>
              </a:rPr>
              <a:t>vêi</a:t>
            </a:r>
            <a:r>
              <a:rPr lang="en-US" dirty="0">
                <a:solidFill>
                  <a:srgbClr val="FF3300"/>
                </a:solidFill>
                <a:latin typeface=".VnTifani Heavy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4400" dirty="0" err="1">
                <a:solidFill>
                  <a:srgbClr val="6600FF"/>
                </a:solidFill>
                <a:latin typeface=".VnAristote" pitchFamily="34" charset="0"/>
              </a:rPr>
              <a:t>Chñ</a:t>
            </a:r>
            <a:r>
              <a:rPr lang="en-US" sz="4400" dirty="0">
                <a:solidFill>
                  <a:srgbClr val="6600FF"/>
                </a:solidFill>
                <a:latin typeface=".VnAristote" pitchFamily="34" charset="0"/>
              </a:rPr>
              <a:t> ®</a:t>
            </a:r>
            <a:r>
              <a:rPr lang="en-US" sz="4400" dirty="0" err="1">
                <a:solidFill>
                  <a:srgbClr val="6600FF"/>
                </a:solidFill>
                <a:latin typeface=".VnAristote" pitchFamily="34" charset="0"/>
              </a:rPr>
              <a:t>iÓm</a:t>
            </a:r>
            <a:r>
              <a:rPr lang="en-US" sz="4400" dirty="0">
                <a:solidFill>
                  <a:srgbClr val="6600FF"/>
                </a:solidFill>
                <a:latin typeface=".VnAristote" pitchFamily="34" charset="0"/>
              </a:rPr>
              <a:t> : </a:t>
            </a:r>
            <a:r>
              <a:rPr lang="en-US" sz="4400" dirty="0" err="1">
                <a:solidFill>
                  <a:srgbClr val="6600FF"/>
                </a:solidFill>
                <a:latin typeface=".VnAristote" pitchFamily="34" charset="0"/>
              </a:rPr>
              <a:t>N­íc</a:t>
            </a:r>
            <a:r>
              <a:rPr lang="en-US" sz="4400" dirty="0">
                <a:solidFill>
                  <a:srgbClr val="6600FF"/>
                </a:solidFill>
                <a:latin typeface=".VnAristote" pitchFamily="34" charset="0"/>
              </a:rPr>
              <a:t> – </a:t>
            </a:r>
            <a:r>
              <a:rPr lang="en-US" sz="4400" dirty="0" err="1">
                <a:solidFill>
                  <a:srgbClr val="6600FF"/>
                </a:solidFill>
                <a:latin typeface=".VnAristote" pitchFamily="34" charset="0"/>
              </a:rPr>
              <a:t>mïa</a:t>
            </a:r>
            <a:r>
              <a:rPr lang="en-US" sz="4400" dirty="0">
                <a:solidFill>
                  <a:srgbClr val="6600FF"/>
                </a:solidFill>
                <a:latin typeface=".VnAristote" pitchFamily="34" charset="0"/>
              </a:rPr>
              <a:t> </a:t>
            </a:r>
            <a:r>
              <a:rPr lang="en-US" sz="4400" dirty="0" err="1">
                <a:solidFill>
                  <a:srgbClr val="6600FF"/>
                </a:solidFill>
                <a:latin typeface=".VnAristote" pitchFamily="34" charset="0"/>
              </a:rPr>
              <a:t>hÌ</a:t>
            </a:r>
            <a:r>
              <a:rPr lang="en-US" sz="4400" dirty="0">
                <a:solidFill>
                  <a:srgbClr val="6600FF"/>
                </a:solidFill>
                <a:latin typeface=".VnAristote" pitchFamily="34" charset="0"/>
              </a:rPr>
              <a:t> – </a:t>
            </a:r>
            <a:r>
              <a:rPr lang="en-US" sz="4400" dirty="0" err="1">
                <a:solidFill>
                  <a:srgbClr val="6600FF"/>
                </a:solidFill>
                <a:latin typeface=".VnAristote" pitchFamily="34" charset="0"/>
              </a:rPr>
              <a:t>B¸c</a:t>
            </a:r>
            <a:r>
              <a:rPr lang="en-US" sz="4400" dirty="0">
                <a:solidFill>
                  <a:srgbClr val="6600FF"/>
                </a:solidFill>
                <a:latin typeface=".VnAristote" pitchFamily="34" charset="0"/>
              </a:rPr>
              <a:t> </a:t>
            </a:r>
            <a:r>
              <a:rPr lang="en-US" sz="4400" dirty="0" err="1">
                <a:solidFill>
                  <a:srgbClr val="6600FF"/>
                </a:solidFill>
                <a:latin typeface=".VnAristote" pitchFamily="34" charset="0"/>
              </a:rPr>
              <a:t>Hå</a:t>
            </a:r>
            <a:r>
              <a:rPr lang="en-US" sz="4800" dirty="0">
                <a:solidFill>
                  <a:srgbClr val="6600FF"/>
                </a:solidFill>
                <a:latin typeface=".VnAristote" pitchFamily="34" charset="0"/>
              </a:rPr>
              <a:t>  </a:t>
            </a:r>
            <a:endParaRPr lang="en-US" dirty="0">
              <a:solidFill>
                <a:srgbClr val="080808"/>
              </a:solidFill>
              <a:latin typeface=".VnUniverseH" pitchFamily="34" charset="0"/>
            </a:endParaRPr>
          </a:p>
          <a:p>
            <a:pPr algn="ctr">
              <a:buFontTx/>
              <a:buNone/>
            </a:pPr>
            <a:r>
              <a:rPr lang="en-US" sz="4000" dirty="0" err="1">
                <a:solidFill>
                  <a:srgbClr val="FF33CC"/>
                </a:solidFill>
                <a:latin typeface=".VnTime" pitchFamily="34" charset="0"/>
              </a:rPr>
              <a:t>Løa</a:t>
            </a:r>
            <a:r>
              <a:rPr lang="en-US" sz="4000" dirty="0">
                <a:solidFill>
                  <a:srgbClr val="FF33CC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.VnTime" pitchFamily="34" charset="0"/>
              </a:rPr>
              <a:t>tuæi</a:t>
            </a:r>
            <a:r>
              <a:rPr lang="en-US" sz="4000" dirty="0">
                <a:solidFill>
                  <a:srgbClr val="FF33CC"/>
                </a:solidFill>
                <a:latin typeface=".VnTime" pitchFamily="34" charset="0"/>
              </a:rPr>
              <a:t>: </a:t>
            </a:r>
            <a:r>
              <a:rPr lang="en-US" sz="4000" dirty="0" err="1">
                <a:solidFill>
                  <a:srgbClr val="FF33CC"/>
                </a:solidFill>
                <a:latin typeface=".VnTime" pitchFamily="34" charset="0"/>
              </a:rPr>
              <a:t>mÉu</a:t>
            </a:r>
            <a:r>
              <a:rPr lang="en-US" sz="4000" dirty="0">
                <a:solidFill>
                  <a:srgbClr val="FF33CC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.VnTime" pitchFamily="34" charset="0"/>
              </a:rPr>
              <a:t>gi¸o</a:t>
            </a:r>
            <a:r>
              <a:rPr lang="en-US" sz="4000" dirty="0">
                <a:solidFill>
                  <a:srgbClr val="FF33CC"/>
                </a:solidFill>
                <a:latin typeface=".VnTime" pitchFamily="34" charset="0"/>
              </a:rPr>
              <a:t> </a:t>
            </a:r>
            <a:r>
              <a:rPr lang="en-US" sz="4000" dirty="0" err="1">
                <a:solidFill>
                  <a:srgbClr val="FF33CC"/>
                </a:solidFill>
                <a:latin typeface=".VnTime" pitchFamily="34" charset="0"/>
              </a:rPr>
              <a:t>nhì</a:t>
            </a:r>
            <a:endParaRPr lang="en-US" sz="4000" dirty="0">
              <a:solidFill>
                <a:srgbClr val="FF33CC"/>
              </a:solidFill>
              <a:latin typeface=".VnTime" pitchFamily="34" charset="0"/>
            </a:endParaRPr>
          </a:p>
          <a:p>
            <a:pPr algn="ctr">
              <a:buFontTx/>
              <a:buNone/>
            </a:pPr>
            <a:r>
              <a:rPr lang="en-US" sz="4000" dirty="0" err="1">
                <a:solidFill>
                  <a:srgbClr val="FF33CC"/>
                </a:solidFill>
                <a:latin typeface=".VnTime" pitchFamily="34" charset="0"/>
              </a:rPr>
              <a:t>Tr­êng</a:t>
            </a:r>
            <a:r>
              <a:rPr lang="en-US" sz="4000" dirty="0">
                <a:solidFill>
                  <a:srgbClr val="FF33CC"/>
                </a:solidFill>
                <a:latin typeface=".VnTime" pitchFamily="34" charset="0"/>
              </a:rPr>
              <a:t> MN </a:t>
            </a:r>
            <a:r>
              <a:rPr lang="en-US" sz="4000" dirty="0" err="1" smtClean="0">
                <a:solidFill>
                  <a:srgbClr val="FF33CC"/>
                </a:solidFill>
                <a:latin typeface=".VnTime" pitchFamily="34" charset="0"/>
              </a:rPr>
              <a:t>Gia</a:t>
            </a:r>
            <a:r>
              <a:rPr lang="en-US" sz="4000" dirty="0" smtClean="0">
                <a:solidFill>
                  <a:srgbClr val="FF33CC"/>
                </a:solidFill>
                <a:latin typeface=".VnTime" pitchFamily="34" charset="0"/>
              </a:rPr>
              <a:t> </a:t>
            </a:r>
            <a:r>
              <a:rPr lang="en-US" sz="4000" dirty="0" err="1" smtClean="0">
                <a:solidFill>
                  <a:srgbClr val="FF33CC"/>
                </a:solidFill>
                <a:latin typeface=".VnTime" pitchFamily="34" charset="0"/>
              </a:rPr>
              <a:t>Thượng</a:t>
            </a:r>
            <a:endParaRPr lang="en-US" sz="4000" dirty="0">
              <a:solidFill>
                <a:srgbClr val="FF33CC"/>
              </a:solidFill>
              <a:latin typeface=".VnTime" pitchFamily="34" charset="0"/>
            </a:endParaRPr>
          </a:p>
          <a:p>
            <a:pPr>
              <a:buFontTx/>
              <a:buNone/>
            </a:pPr>
            <a:endParaRPr lang="en-US" dirty="0">
              <a:solidFill>
                <a:srgbClr val="080808"/>
              </a:solidFill>
              <a:latin typeface=".VnUniverseH" pitchFamily="34" charset="0"/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143000" y="0"/>
            <a:ext cx="6934200" cy="213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Gi¸o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 ¸n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v¨n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 </a:t>
            </a:r>
            <a:r>
              <a:rPr lang="en-US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häc</a:t>
            </a:r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562600"/>
            <a:ext cx="9144000" cy="1295400"/>
          </a:xfrm>
        </p:spPr>
        <p:txBody>
          <a:bodyPr/>
          <a:lstStyle/>
          <a:p>
            <a:r>
              <a:rPr lang="en-US" sz="4000">
                <a:latin typeface=".VnTime" pitchFamily="34" charset="0"/>
              </a:rPr>
              <a:t>Vµo mïa hÌ bÇu trêi nh­ thÕ nµo ?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133" name="Picture 5" descr="matt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209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7208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/>
              <a:t>Bằng lăng đang hé mở</a:t>
            </a:r>
            <a:r>
              <a:rPr lang="vi-VN" smtClean="0"/>
              <a:t/>
            </a:r>
            <a:br>
              <a:rPr lang="vi-VN" smtClean="0"/>
            </a:br>
            <a:r>
              <a:rPr lang="vi-VN"/>
              <a:t>Phượng rung rinh mắt cười</a:t>
            </a:r>
            <a:r>
              <a:rPr lang="vi-VN" smtClean="0"/>
              <a:t/>
            </a:r>
            <a:br>
              <a:rPr lang="vi-VN" smtClean="0"/>
            </a:br>
            <a:r>
              <a:rPr lang="vi-VN"/>
              <a:t>Ve đâu đấy lấp ló</a:t>
            </a:r>
            <a:r>
              <a:rPr lang="vi-VN" smtClean="0"/>
              <a:t/>
            </a:r>
            <a:br>
              <a:rPr lang="vi-VN" smtClean="0"/>
            </a:br>
            <a:r>
              <a:rPr lang="vi-VN"/>
              <a:t>Ca muôn khúc nhạc vui.</a:t>
            </a:r>
            <a:r>
              <a:rPr lang="vi-VN" smtClean="0"/>
              <a:t/>
            </a:r>
            <a:br>
              <a:rPr lang="vi-VN" smtClean="0"/>
            </a:br>
            <a:r>
              <a:rPr lang="vi-VN" smtClean="0"/>
              <a:t/>
            </a:r>
            <a:br>
              <a:rPr lang="vi-VN" smtClean="0"/>
            </a:br>
            <a:r>
              <a:rPr lang="vi-VN"/>
              <a:t>Trời cao và xanh thế</a:t>
            </a:r>
            <a:r>
              <a:rPr lang="vi-VN" smtClean="0"/>
              <a:t/>
            </a:r>
            <a:br>
              <a:rPr lang="vi-VN" smtClean="0"/>
            </a:br>
            <a:r>
              <a:rPr lang="vi-VN"/>
              <a:t>Nắng dọi khắp muôn nơi</a:t>
            </a:r>
            <a:r>
              <a:rPr lang="vi-VN" smtClean="0"/>
              <a:t/>
            </a:r>
            <a:br>
              <a:rPr lang="vi-VN" smtClean="0"/>
            </a:br>
            <a:r>
              <a:rPr lang="vi-VN"/>
              <a:t>Như những sợi chỉ nhỏ</a:t>
            </a:r>
            <a:r>
              <a:rPr lang="vi-VN" smtClean="0"/>
              <a:t/>
            </a:r>
            <a:br>
              <a:rPr lang="vi-VN" smtClean="0"/>
            </a:br>
            <a:r>
              <a:rPr lang="vi-VN"/>
              <a:t>Để nối đất với trời</a:t>
            </a:r>
            <a:r>
              <a:rPr lang="vi-VN" smtClean="0"/>
              <a:t/>
            </a:r>
            <a:br>
              <a:rPr lang="vi-VN" smtClean="0"/>
            </a:br>
            <a:r>
              <a:rPr lang="vi-VN" smtClean="0"/>
              <a:t/>
            </a:r>
            <a:br>
              <a:rPr lang="vi-VN" smtClean="0"/>
            </a:br>
            <a:r>
              <a:rPr lang="vi-VN"/>
              <a:t>Ôi, mùa hạ tuyệt vời</a:t>
            </a:r>
            <a:r>
              <a:rPr lang="vi-VN" smtClean="0"/>
              <a:t/>
            </a:r>
            <a:br>
              <a:rPr lang="vi-VN" smtClean="0"/>
            </a:br>
            <a:r>
              <a:rPr lang="vi-VN"/>
              <a:t>Cho em bao mơ ước.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15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 sz="2800">
                <a:latin typeface=".VnTime" pitchFamily="34" charset="0"/>
              </a:rPr>
              <a:t>Ph­îng rung rinh m¾t c­êi         Ve ®©u ®©y lÊp lã </a:t>
            </a:r>
          </a:p>
          <a:p>
            <a:pPr>
              <a:buFontTx/>
              <a:buNone/>
            </a:pPr>
            <a:r>
              <a:rPr lang="en-US" sz="2800">
                <a:latin typeface=".VnTime" pitchFamily="34" charset="0"/>
              </a:rPr>
              <a:t>B»ng l¨ng ®ang hÐ në                  Ca mu«n khóc nh¹c vui </a:t>
            </a:r>
          </a:p>
        </p:txBody>
      </p:sp>
      <p:pic>
        <p:nvPicPr>
          <p:cNvPr id="28676" name="Picture 4" descr="HOGUOM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819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85800"/>
            <a:ext cx="8191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.VnTime" pitchFamily="34" charset="0"/>
              </a:rPr>
              <a:t>Trêi cao vµ xanh thÕ                   Nh­ nh÷ng sîi chØ nhá </a:t>
            </a:r>
          </a:p>
          <a:p>
            <a:pPr>
              <a:buFontTx/>
              <a:buNone/>
            </a:pPr>
            <a:r>
              <a:rPr lang="en-US">
                <a:latin typeface=".VnTime" pitchFamily="34" charset="0"/>
              </a:rPr>
              <a:t>N¾ng räi kh¾p mu«n n¬i             §Ó nèi ®Êt víi trêi 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751" name="Picture 7" descr="matt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209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447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>
                <a:latin typeface=".VnTime" pitchFamily="34" charset="0"/>
              </a:rPr>
              <a:t>¤i mïa h¹ tuyÖt vêi </a:t>
            </a:r>
          </a:p>
          <a:p>
            <a:pPr algn="ctr">
              <a:buFontTx/>
              <a:buNone/>
            </a:pPr>
            <a:r>
              <a:rPr lang="en-US">
                <a:latin typeface=".VnTime" pitchFamily="34" charset="0"/>
              </a:rPr>
              <a:t>Cho em bao m¬ ­íc 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5" descr="matt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8383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476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.VnTifani Heavy" pitchFamily="34" charset="0"/>
              </a:rPr>
              <a:t>C©u hái ®µm tho¹i</a:t>
            </a:r>
            <a:r>
              <a:rPr lang="en-US">
                <a:latin typeface=".VnTime" pitchFamily="34" charset="0"/>
              </a:rPr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3535363"/>
          </a:xfrm>
        </p:spPr>
        <p:txBody>
          <a:bodyPr/>
          <a:lstStyle/>
          <a:p>
            <a:r>
              <a:rPr lang="en-US" sz="4800">
                <a:latin typeface=".VnTime" pitchFamily="34" charset="0"/>
              </a:rPr>
              <a:t>Bµi th¬ cã tªn lµ g× ?</a:t>
            </a:r>
            <a:r>
              <a:rPr lang="en-US">
                <a:latin typeface=".VnTime" pitchFamily="34" charset="0"/>
              </a:rPr>
              <a:t>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3592513" y="4343400"/>
            <a:ext cx="3127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>
              <a:latin typeface=".VnTime" pitchFamily="34" charset="0"/>
            </a:endParaRPr>
          </a:p>
          <a:p>
            <a:pPr algn="ctr"/>
            <a:r>
              <a:rPr lang="en-US">
                <a:latin typeface=".VnTime" pitchFamily="34" charset="0"/>
              </a:rPr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10200"/>
            <a:ext cx="9144000" cy="1447800"/>
          </a:xfrm>
        </p:spPr>
        <p:txBody>
          <a:bodyPr/>
          <a:lstStyle/>
          <a:p>
            <a:pPr algn="ctr"/>
            <a:r>
              <a:rPr lang="en-US" sz="4400">
                <a:latin typeface=".VnTime" pitchFamily="34" charset="0"/>
              </a:rPr>
              <a:t>Trong bµi th¬ kÓ vÒ mïa nµo ?</a:t>
            </a:r>
          </a:p>
          <a:p>
            <a:pPr algn="ctr">
              <a:buFontTx/>
              <a:buNone/>
            </a:pPr>
            <a:endParaRPr lang="en-US" sz="4400">
              <a:latin typeface=".VnTime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matt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52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86200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429000"/>
            <a:ext cx="1838325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8080FF"/>
              </a:clrFrom>
              <a:clrTo>
                <a:srgbClr val="808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0"/>
            <a:ext cx="1476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>
                <a:latin typeface=".VnTime" pitchFamily="34" charset="0"/>
              </a:rPr>
              <a:t>Bµi th¬ nh¾c ®Õn loµi hoa g× ?</a:t>
            </a:r>
          </a:p>
        </p:txBody>
      </p:sp>
      <p:pic>
        <p:nvPicPr>
          <p:cNvPr id="53252" name="Picture 4" descr="HOGUOM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257800"/>
            <a:ext cx="9144000" cy="1600200"/>
          </a:xfrm>
        </p:spPr>
        <p:txBody>
          <a:bodyPr/>
          <a:lstStyle/>
          <a:p>
            <a:endParaRPr lang="en-US"/>
          </a:p>
          <a:p>
            <a:pPr algn="ctr">
              <a:buFontTx/>
              <a:buNone/>
            </a:pPr>
            <a:r>
              <a:rPr lang="en-US">
                <a:latin typeface=".VnTime" pitchFamily="34" charset="0"/>
              </a:rPr>
              <a:t> </a:t>
            </a:r>
            <a:r>
              <a:rPr lang="en-US" sz="4000">
                <a:latin typeface=".VnTime" pitchFamily="34" charset="0"/>
              </a:rPr>
              <a:t>Cßn cã con vËt g× chØ cã vµo mïa  hÌ ?</a:t>
            </a:r>
            <a:r>
              <a:rPr lang="en-US" sz="4000"/>
              <a:t> </a:t>
            </a:r>
          </a:p>
          <a:p>
            <a:pPr algn="ctr"/>
            <a:endParaRPr lang="en-US" sz="400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715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168</Words>
  <Application>Microsoft Office PowerPoint</Application>
  <PresentationFormat>On-screen Show (4:3)</PresentationFormat>
  <Paragraphs>32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 </vt:lpstr>
      <vt:lpstr>Slide 2</vt:lpstr>
      <vt:lpstr>Slide 3</vt:lpstr>
      <vt:lpstr>Slide 4</vt:lpstr>
      <vt:lpstr>Slide 5</vt:lpstr>
      <vt:lpstr>C©u hái ®µm tho¹i </vt:lpstr>
      <vt:lpstr>Slide 7</vt:lpstr>
      <vt:lpstr>Slide 8</vt:lpstr>
      <vt:lpstr>Slide 9</vt:lpstr>
      <vt:lpstr>Slide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Welcome</cp:lastModifiedBy>
  <cp:revision>44</cp:revision>
  <dcterms:created xsi:type="dcterms:W3CDTF">2006-04-25T12:54:15Z</dcterms:created>
  <dcterms:modified xsi:type="dcterms:W3CDTF">2019-04-17T01:27:37Z</dcterms:modified>
</cp:coreProperties>
</file>