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57" r:id="rId5"/>
    <p:sldId id="258" r:id="rId6"/>
    <p:sldId id="259" r:id="rId7"/>
    <p:sldId id="260" r:id="rId8"/>
    <p:sldId id="262" r:id="rId9"/>
    <p:sldId id="265" r:id="rId10"/>
    <p:sldId id="26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345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9174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065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469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504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6746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24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794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5254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2532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7376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BDB8E-1472-49DA-A2EF-4C56F892C4F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369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942013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935086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942013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4691" y="5921231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3818" y="5943600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921231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1730038"/>
            <a:ext cx="9304150" cy="390876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Lĩnh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vực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khám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phá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khoa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học</a:t>
            </a:r>
            <a:endParaRPr lang="en-US" sz="6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Tên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bài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: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Trò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chuyện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về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các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thành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viên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trong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gia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đình</a:t>
            </a:r>
            <a:endParaRPr lang="en-US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en-US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Độ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tuổi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3-4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tuổi</a:t>
            </a:r>
            <a:endParaRPr lang="en-US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457200" y="228600"/>
            <a:ext cx="8305800" cy="64633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 MẦM NON GIA THƯỢNG 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902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624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ả Nhà Thương Nhau - Xuân Mai [Official]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24600"/>
          </a:xfrm>
        </p:spPr>
      </p:pic>
    </p:spTree>
    <p:extLst>
      <p:ext uri="{BB962C8B-B14F-4D97-AF65-F5344CB8AC3E}">
        <p14:creationId xmlns:p14="http://schemas.microsoft.com/office/powerpoint/2010/main" xmlns="" val="89148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58075" y="0"/>
            <a:ext cx="11002075" cy="685692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19400"/>
            <a:ext cx="8229600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</a:rPr>
              <a:t>Trò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chuyện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cùng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cô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09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268" y="-34636"/>
            <a:ext cx="9142413" cy="8153400"/>
          </a:xfr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268" y="5715000"/>
            <a:ext cx="914241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267200"/>
            <a:ext cx="13144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1950"/>
            <a:ext cx="19431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8954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487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04775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5571259"/>
            <a:ext cx="914241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19400"/>
            <a:ext cx="20383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4156" y="243320"/>
            <a:ext cx="1771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5453" y="2038350"/>
            <a:ext cx="16192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9093"/>
            <a:ext cx="176212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04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338072" cy="6911182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16954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16954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1457325" cy="91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2400"/>
            <a:ext cx="16192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18780"/>
            <a:ext cx="13811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71259"/>
            <a:ext cx="914241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185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907" cy="691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228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36964"/>
            <a:ext cx="3102219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4109" y="1336964"/>
            <a:ext cx="2605592" cy="2525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636111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7230" y="1201882"/>
            <a:ext cx="3028157" cy="283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2420" y="1201882"/>
            <a:ext cx="3053990" cy="2952288"/>
          </a:xfrm>
          <a:prstGeom prst="rect">
            <a:avLst/>
          </a:prstGeom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2419" y="1201882"/>
            <a:ext cx="27813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1637" y="1201882"/>
            <a:ext cx="3074772" cy="279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7346" y="3862560"/>
            <a:ext cx="3114292" cy="2993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0128" y="4001449"/>
            <a:ext cx="3026281" cy="2940300"/>
          </a:xfrm>
          <a:prstGeom prst="rect">
            <a:avLst/>
          </a:prstGeom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8539" y="3982703"/>
            <a:ext cx="2971906" cy="269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7951" y="3891219"/>
            <a:ext cx="3226715" cy="287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1144" y="4001449"/>
            <a:ext cx="3067844" cy="273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9750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ả Nhà Thương Nhau - Xuân Mai [Official]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" y="76200"/>
            <a:ext cx="9296400" cy="6781800"/>
          </a:xfrm>
        </p:spPr>
      </p:pic>
    </p:spTree>
    <p:extLst>
      <p:ext uri="{BB962C8B-B14F-4D97-AF65-F5344CB8AC3E}">
        <p14:creationId xmlns:p14="http://schemas.microsoft.com/office/powerpoint/2010/main" xmlns="" val="157747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32</Words>
  <Application>Microsoft Office PowerPoint</Application>
  <PresentationFormat>On-screen Show (4:3)</PresentationFormat>
  <Paragraphs>7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Trò chuyện cùng cô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Welcome</cp:lastModifiedBy>
  <cp:revision>13</cp:revision>
  <dcterms:created xsi:type="dcterms:W3CDTF">2018-10-22T12:48:43Z</dcterms:created>
  <dcterms:modified xsi:type="dcterms:W3CDTF">2019-04-11T08:04:21Z</dcterms:modified>
</cp:coreProperties>
</file>