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94" r:id="rId4"/>
    <p:sldId id="261" r:id="rId5"/>
    <p:sldId id="262" r:id="rId6"/>
    <p:sldId id="264" r:id="rId7"/>
    <p:sldId id="265" r:id="rId8"/>
    <p:sldId id="266" r:id="rId9"/>
    <p:sldId id="267" r:id="rId10"/>
    <p:sldId id="283" r:id="rId11"/>
    <p:sldId id="269" r:id="rId12"/>
    <p:sldId id="271" r:id="rId13"/>
    <p:sldId id="270" r:id="rId14"/>
    <p:sldId id="295" r:id="rId15"/>
    <p:sldId id="272" r:id="rId16"/>
    <p:sldId id="278" r:id="rId17"/>
    <p:sldId id="275" r:id="rId18"/>
    <p:sldId id="277" r:id="rId19"/>
    <p:sldId id="273" r:id="rId20"/>
    <p:sldId id="276" r:id="rId21"/>
    <p:sldId id="282" r:id="rId22"/>
    <p:sldId id="279" r:id="rId23"/>
    <p:sldId id="285" r:id="rId24"/>
    <p:sldId id="296" r:id="rId25"/>
    <p:sldId id="297" r:id="rId26"/>
    <p:sldId id="280" r:id="rId27"/>
    <p:sldId id="298" r:id="rId28"/>
    <p:sldId id="281" r:id="rId29"/>
    <p:sldId id="287" r:id="rId30"/>
    <p:sldId id="286" r:id="rId31"/>
    <p:sldId id="29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855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5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21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2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2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7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06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22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86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277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140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39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8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317-B273-4A7C-8C6E-7FAF7DDDD29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01F4C-1983-4BBC-B66E-6F3CCCA80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441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2.gif"/><Relationship Id="rId7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8.gif"/><Relationship Id="rId11" Type="http://schemas.microsoft.com/office/2007/relationships/media" Target="../media/media4.mp3"/><Relationship Id="rId5" Type="http://schemas.openxmlformats.org/officeDocument/2006/relationships/image" Target="../media/image3.gif"/><Relationship Id="rId10" Type="http://schemas.openxmlformats.org/officeDocument/2006/relationships/image" Target="../media/image29.png"/><Relationship Id="rId4" Type="http://schemas.openxmlformats.org/officeDocument/2006/relationships/image" Target="../media/image37.gif"/><Relationship Id="rId9" Type="http://schemas.microsoft.com/office/2007/relationships/media" Target="../media/media3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1.gif"/><Relationship Id="rId7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653174" y="1892300"/>
            <a:ext cx="10761539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-103031" y="0"/>
            <a:ext cx="12295031" cy="6858000"/>
            <a:chOff x="0" y="-19"/>
            <a:chExt cx="5760" cy="4377"/>
          </a:xfrm>
        </p:grpSpPr>
        <p:pic>
          <p:nvPicPr>
            <p:cNvPr id="205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9" descr="Chu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Chu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2109347" y="629233"/>
            <a:ext cx="8305800" cy="5842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285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chÄm sÃ³c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03853" cy="68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Äm sÃ³c ra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852" y="-1"/>
            <a:ext cx="59881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43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/>
          <p:nvPr/>
        </p:nvSpPr>
        <p:spPr>
          <a:xfrm>
            <a:off x="0" y="-1568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2815099" y="1208184"/>
            <a:ext cx="6230155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4978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Cửa hàng rau củ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00" name="Picture 8" descr="x63353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2798" y="-62923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x63353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42021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x63353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4827" y="2922684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63353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34043" y="3039549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4008" y="151386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20850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300" y="2273795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903" y="4631237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áº¿t quáº£ hÃ¬nh áº£nh cho cá»­a hÃ ng rau cá»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101" y="2580662"/>
            <a:ext cx="6258697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Phương Thảo – Bầu Và Bí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7768" y="574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5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580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6" y="28199"/>
            <a:ext cx="12145434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717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3514463" y="1332265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2191109" y="3200401"/>
            <a:ext cx="8471140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loại rau</a:t>
            </a:r>
          </a:p>
        </p:txBody>
      </p:sp>
      <p:pic>
        <p:nvPicPr>
          <p:cNvPr id="9228" name="Picture 12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4691" y="2201212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9097" y="1993523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96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2.5E-6 0.3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3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ơng Pháp Sơ Chế Rau - www.rosavn.n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2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871408" y="1038785"/>
            <a:ext cx="8449183" cy="457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Bắp cải xanh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 man mát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cải sắp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 vòng tròn 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cải non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 ngủ giữa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3890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4348" cy="7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áº¿t quáº£ hÃ¬nh áº£nh cho báº¯p cáº£i cáº¯t ÄÃ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6108" y="180108"/>
            <a:ext cx="6026727" cy="6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82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0" y="-1"/>
            <a:ext cx="482203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114800" y="1219200"/>
            <a:ext cx="2590800" cy="228600"/>
          </a:xfrm>
          <a:custGeom>
            <a:avLst/>
            <a:gdLst>
              <a:gd name="T0" fmla="*/ 233064050 w 21600"/>
              <a:gd name="T1" fmla="*/ 0 h 21600"/>
              <a:gd name="T2" fmla="*/ 0 w 21600"/>
              <a:gd name="T3" fmla="*/ 1209675 h 21600"/>
              <a:gd name="T4" fmla="*/ 233064050 w 21600"/>
              <a:gd name="T5" fmla="*/ 2419350 h 21600"/>
              <a:gd name="T6" fmla="*/ 3107520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819025">
            <a:off x="2819400" y="3505200"/>
            <a:ext cx="3810000" cy="228600"/>
          </a:xfrm>
          <a:custGeom>
            <a:avLst/>
            <a:gdLst>
              <a:gd name="T0" fmla="*/ 504031250 w 21600"/>
              <a:gd name="T1" fmla="*/ 0 h 21600"/>
              <a:gd name="T2" fmla="*/ 0 w 21600"/>
              <a:gd name="T3" fmla="*/ 1209675 h 21600"/>
              <a:gd name="T4" fmla="*/ 504031250 w 21600"/>
              <a:gd name="T5" fmla="*/ 2419350 h 21600"/>
              <a:gd name="T6" fmla="*/ 6720416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1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25485">
            <a:off x="-6358262" y="-7021857"/>
            <a:ext cx="16369304" cy="1046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1790" y="3058853"/>
            <a:ext cx="982042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87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984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  <p:bldP spid="16388" grpId="0" animBg="1"/>
      <p:bldP spid="1638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4028" y="-1"/>
            <a:ext cx="56779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114261" y="5571756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8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905000" y="228601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</a:rPr>
              <a:t>Cô mời trẻ kể tên các loại rau ăn lá?</a:t>
            </a:r>
          </a:p>
        </p:txBody>
      </p:sp>
      <p:pic>
        <p:nvPicPr>
          <p:cNvPr id="31750" name="Picture 6" descr="cai bap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10" y="1349215"/>
            <a:ext cx="6576260" cy="637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rau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99" y="990600"/>
            <a:ext cx="414250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rau-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237385"/>
            <a:ext cx="3009174" cy="25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rau 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997194">
            <a:off x="8240105" y="1650581"/>
            <a:ext cx="3975916" cy="609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52471">
            <a:off x="3280959" y="943875"/>
            <a:ext cx="4578560" cy="27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rau th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8642" y="3657600"/>
            <a:ext cx="424137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rau mu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3553" y="3399185"/>
            <a:ext cx="2695150" cy="34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4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400" decel="5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69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69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883215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214" y="-2"/>
            <a:ext cx="6308786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2324"/>
            <a:ext cx="5883214" cy="33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213" y="3502323"/>
            <a:ext cx="6308787" cy="33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67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Äá»ng dao há»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5" y="0"/>
            <a:ext cx="12156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4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 rot="786890" flipV="1">
            <a:off x="1678723" y="1191386"/>
            <a:ext cx="5150928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6152" name="Picture 8" descr="Trong hÃ¬nh áº£nh cÃ³ thá» cÃ³: mÃ³n Ä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6982"/>
            <a:ext cx="2853928" cy="28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 flipV="1">
            <a:off x="3588827" y="4392082"/>
            <a:ext cx="3948046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026" name="Picture 2" descr="Trong hÃ¬nh áº£nh cÃ³ thá» cÃ³: mÃ³n Ä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6873" y="3228108"/>
            <a:ext cx="4404710" cy="34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42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củ mà bé biết?</a:t>
            </a:r>
          </a:p>
        </p:txBody>
      </p:sp>
      <p:pic>
        <p:nvPicPr>
          <p:cNvPr id="30730" name="Picture 10" descr="hanh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6787" y="1000124"/>
            <a:ext cx="2667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áº¿t quáº£ hÃ¬nh áº£nh cho gá»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12106"/>
            <a:ext cx="476250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khoai ngá»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38" y="3905249"/>
            <a:ext cx="34956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6043" y="1607234"/>
            <a:ext cx="4267200" cy="23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áº¿t quáº£ hÃ¬nh áº£nh cho rau Än cá»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635" y="4216964"/>
            <a:ext cx="2385328" cy="23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áº¿t quáº£ hÃ¬nh áº£nh cho cá»§ hÃ nh tÃ­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3043" y="4216964"/>
            <a:ext cx="3200400" cy="25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84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canh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287"/>
            <a:ext cx="5874327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áº¿t quáº£ hÃ¬nh áº£nh cho xÃ o cá»§ hÃ 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327" y="0"/>
            <a:ext cx="6317673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luá»c cá»§ kho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4511"/>
            <a:ext cx="5774170" cy="32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gá»i cá»§ cáº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327" y="3536951"/>
            <a:ext cx="6317673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41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665018" y="1953492"/>
            <a:ext cx="10861963" cy="3158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gì chẳng thấy lá đâu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to tạo bởi bông hoa kết thành</a:t>
            </a:r>
          </a:p>
          <a:p>
            <a:pPr algn="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 rau gì?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255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Káº¿t quáº£ hÃ¬nh áº£nh cho trÃ¡i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317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764" y="-1"/>
            <a:ext cx="6359236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19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165273" cy="35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273" y="0"/>
            <a:ext cx="6026727" cy="35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46765"/>
            <a:ext cx="6165273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mÃ³n Än tá»« khá» qua luá»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272" y="3546765"/>
            <a:ext cx="6026727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48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63" y="1662545"/>
            <a:ext cx="2992582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</a:t>
            </a:r>
            <a:r>
              <a:rPr lang="en-US" sz="2800" b="1" smtClean="0">
                <a:solidFill>
                  <a:srgbClr val="800000"/>
                </a:solidFill>
                <a:latin typeface="Times New Roman" panose="02020603050405020304" pitchFamily="18" charset="0"/>
              </a:rPr>
              <a:t>quả </a:t>
            </a: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mà bé biết?</a:t>
            </a:r>
          </a:p>
        </p:txBody>
      </p:sp>
      <p:pic>
        <p:nvPicPr>
          <p:cNvPr id="5126" name="Picture 6" descr="Káº¿t quáº£ hÃ¬nh áº£nh cho rau Än quáº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848" y="1475076"/>
            <a:ext cx="337733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rau Än quáº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182" y="1618600"/>
            <a:ext cx="4762500" cy="25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áº¿t quáº£ hÃ¬nh áº£nh cho rau Än quáº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09" y="3934330"/>
            <a:ext cx="2525423" cy="332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áº¿t quáº£ hÃ¬nh áº£nh cho rau Än quáº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279" y="4332576"/>
            <a:ext cx="4048703" cy="23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bi n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7274" y="4610460"/>
            <a:ext cx="4476822" cy="40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muop d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982" y="4699649"/>
            <a:ext cx="5210499" cy="43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31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1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4326">
            <a:off x="6442381" y="415935"/>
            <a:ext cx="6295392" cy="53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175685" y="188335"/>
            <a:ext cx="4987115" cy="78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áº¿t quáº£ hÃ¬nh áº£nh cho Äáº­u luá»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1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xÃ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áº¿t quáº£ hÃ¬nh áº£nh cho gá»i dÆ°a 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8998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áº¿t quáº£ hÃ¬nh áº£nh cho canh bÃ­ Äá»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115" y="429"/>
            <a:ext cx="5905115" cy="34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5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rau Än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03985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rau Än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3984" y="0"/>
            <a:ext cx="6188016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áº¿t quáº£ hÃ¬nh áº£nh cho rau Än ho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3383066"/>
            <a:ext cx="6003985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áº¿t quáº£ hÃ¬nh áº£nh cho rau Än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3066"/>
            <a:ext cx="6096000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10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áº¿t quáº£ hÃ¬nh áº£nh cho rau Ä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áº¿t quáº£ hÃ¬nh áº£nh cho rau mÃ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0439"/>
            <a:ext cx="12192001" cy="69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áº¿t quáº£ hÃ¬nh áº£nh cho rau cáº£i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Káº¿t quáº£ hÃ¬nh áº£nh cho rau lÃ¡o nhÃ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12192000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96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áº¿t quáº£ hÃ¬nh áº£nh cho sá»nh tá» cÃ  rá»t rau m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7937"/>
            <a:ext cx="6334125" cy="36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sá»nh tá» cÃ  rá»t rau m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43952"/>
            <a:ext cx="633412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trÃ  at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643952"/>
            <a:ext cx="585787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sinh tá» cÃ  c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57874" cy="36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98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-44257" y="-44451"/>
            <a:ext cx="12192000" cy="6733020"/>
            <a:chOff x="0" y="-19"/>
            <a:chExt cx="5760" cy="4377"/>
          </a:xfrm>
        </p:grpSpPr>
        <p:pic>
          <p:nvPicPr>
            <p:cNvPr id="2562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4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5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6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7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8" descr="hong va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9" descr="hong va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0" descr="hong va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1" descr="hong va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5626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00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4" descr="Butterfly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5" descr="Butterfly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AutoShape 26"/>
          <p:cNvSpPr>
            <a:spLocks noChangeArrowheads="1"/>
          </p:cNvSpPr>
          <p:nvPr/>
        </p:nvSpPr>
        <p:spPr bwMode="auto">
          <a:xfrm>
            <a:off x="1126453" y="2210704"/>
            <a:ext cx="9850580" cy="3117522"/>
          </a:xfrm>
          <a:prstGeom prst="cloudCallout">
            <a:avLst>
              <a:gd name="adj1" fmla="val -67560"/>
              <a:gd name="adj2" fmla="val 7269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Trò chơi </a:t>
            </a:r>
            <a:endParaRPr lang="en-US" sz="54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 đầu bếp tài ba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21" name="Picture 27" descr="Butterfly-01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8" descr="Butterfly-01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62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Vườn cây nhà 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19667" y="5652405"/>
            <a:ext cx="609600" cy="609600"/>
          </a:xfrm>
          <a:prstGeom prst="rect">
            <a:avLst/>
          </a:prstGeom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04850" y="5647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474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91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6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0107" y="39255"/>
            <a:ext cx="12171893" cy="6858000"/>
          </a:xfrm>
          <a:prstGeom prst="rect">
            <a:avLst/>
          </a:prstGeom>
          <a:solidFill>
            <a:srgbClr val="FFFF00"/>
          </a:solidFill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pic>
        <p:nvPicPr>
          <p:cNvPr id="29699" name="Picture 3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22830" y="-347877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2950" y="-341745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072" y="816769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1311" y="816769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072" y="4485265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57790" y="5609869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03804" y="43815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1315570erpqxojwm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4508" y="5495926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1152962fbcnoddsv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80006" y="2451678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1152962fbcnoddsv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485" y="2743201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hoa de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3505" y="-1699841"/>
            <a:ext cx="381000" cy="431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hoa de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60604" y="-1424709"/>
            <a:ext cx="381000" cy="38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hoa de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5300" y="4440833"/>
            <a:ext cx="381000" cy="392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hoa de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5389" y="4518864"/>
            <a:ext cx="381000" cy="38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20107" y="-263236"/>
            <a:ext cx="12217400" cy="7170449"/>
            <a:chOff x="-12" y="0"/>
            <a:chExt cx="5772" cy="4320"/>
          </a:xfrm>
        </p:grpSpPr>
        <p:pic>
          <p:nvPicPr>
            <p:cNvPr id="29717" name="Picture 18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9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166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20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21" descr="xlights1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3" name="WordArt 23"/>
          <p:cNvSpPr>
            <a:spLocks noChangeArrowheads="1" noChangeShapeType="1" noTextEdit="1"/>
          </p:cNvSpPr>
          <p:nvPr/>
        </p:nvSpPr>
        <p:spPr bwMode="auto">
          <a:xfrm>
            <a:off x="4038600" y="609600"/>
            <a:ext cx="38862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40984" name="WordArt 24"/>
          <p:cNvSpPr>
            <a:spLocks noChangeArrowheads="1" noChangeShapeType="1" noTextEdit="1"/>
          </p:cNvSpPr>
          <p:nvPr/>
        </p:nvSpPr>
        <p:spPr bwMode="auto">
          <a:xfrm>
            <a:off x="1444205" y="3195314"/>
            <a:ext cx="9813033" cy="15819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3600" b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dồi dào sức khỏe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YeuCayXanh-NganHa_35pm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34757" y="6296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9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983" grpId="0" animBg="1"/>
      <p:bldP spid="40983" grpId="1" animBg="1"/>
      <p:bldP spid="409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522" y="0"/>
            <a:ext cx="5963478" cy="65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88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478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2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20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3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478" y="-18256"/>
            <a:ext cx="6228522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35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424" y="2573917"/>
            <a:ext cx="11191147" cy="9573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áº¿t quáº£ hÃ¬nh áº£nh cho rau Än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82145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4254"/>
            <a:ext cx="609600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9855" y="3175886"/>
            <a:ext cx="6082145" cy="368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90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60475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728" y="-2"/>
            <a:ext cx="609599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5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7302" y="-1"/>
            <a:ext cx="6484698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00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119</Words>
  <Application>Microsoft Office PowerPoint</Application>
  <PresentationFormat>Custom</PresentationFormat>
  <Paragraphs>25</Paragraphs>
  <Slides>32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Welcome</cp:lastModifiedBy>
  <cp:revision>105</cp:revision>
  <dcterms:created xsi:type="dcterms:W3CDTF">2019-01-15T16:01:16Z</dcterms:created>
  <dcterms:modified xsi:type="dcterms:W3CDTF">2019-04-16T04:07:24Z</dcterms:modified>
</cp:coreProperties>
</file>