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9" r:id="rId4"/>
    <p:sldId id="265" r:id="rId5"/>
    <p:sldId id="266" r:id="rId6"/>
    <p:sldId id="261" r:id="rId7"/>
    <p:sldId id="259" r:id="rId8"/>
    <p:sldId id="263" r:id="rId9"/>
    <p:sldId id="264" r:id="rId10"/>
    <p:sldId id="262" r:id="rId11"/>
    <p:sldId id="270" r:id="rId12"/>
    <p:sldId id="271" r:id="rId13"/>
    <p:sldId id="268" r:id="rId14"/>
    <p:sldId id="272" r:id="rId15"/>
    <p:sldId id="274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3058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 NON GIA THƯỢNG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thông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nhánh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nhật-hình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618" y="14478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7018" y="16002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133</Words>
  <Application>Microsoft Office PowerPoint</Application>
  <PresentationFormat>On-screen Show (4:3)</PresentationFormat>
  <Paragraphs>32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51</cp:revision>
  <dcterms:created xsi:type="dcterms:W3CDTF">2019-03-21T14:22:02Z</dcterms:created>
  <dcterms:modified xsi:type="dcterms:W3CDTF">2019-04-11T04:10:58Z</dcterms:modified>
</cp:coreProperties>
</file>