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273" autoAdjust="0"/>
    <p:restoredTop sz="94660"/>
  </p:normalViewPr>
  <p:slideViewPr>
    <p:cSldViewPr>
      <p:cViewPr varScale="1">
        <p:scale>
          <a:sx n="64" d="100"/>
          <a:sy n="64" d="100"/>
        </p:scale>
        <p:origin x="-17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cuments\Downloads\Music\nhac%20nh&#7865;%201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ames PPT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2286000"/>
            <a:ext cx="7391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Khám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phá</a:t>
            </a:r>
            <a:endParaRPr lang="en-US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Bác sĩ như mẹ hiền.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67380"/>
            <a:ext cx="8305800" cy="52322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TRƯỜNG MẦM NON GIA THƯỢNG 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khoahoc.com.vn/photos/image/112011/30/k1needl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16" y="533401"/>
            <a:ext cx="9042018" cy="56483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bob.vn/wp-content/uploads/2014/03/do-huyet-ap-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30" y="533401"/>
            <a:ext cx="9116169" cy="60488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inhthanhan.com/Hinh%20CTSP/8359MN452098MN5620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6934200" cy="728091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ncrypted-tbn1.gstatic.com/images?q=tbn:ANd9GcT4_P1eWlTtDSk20CabZk7SCwtzbjaFjQUJkkx-Lqdc2-1EhYm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16" y="228600"/>
            <a:ext cx="9000184" cy="58388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iachiso.vn/userfiles/image/hn/shoppics/size2/pham%20hung/even/8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368" y="0"/>
            <a:ext cx="9203368" cy="683558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41.photobucket.com/albums/e253/tuyenvpt/goc_12953704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8552" y="0"/>
            <a:ext cx="6311646" cy="6915150"/>
          </a:xfrm>
          <a:prstGeom prst="rect">
            <a:avLst/>
          </a:prstGeom>
          <a:noFill/>
        </p:spPr>
      </p:pic>
      <p:pic>
        <p:nvPicPr>
          <p:cNvPr id="3" name="nhac nhẹ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ykhoaviet.vn/home/wp-content/uploads/2010/06/bac-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0783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aodaklak.vn/dataimages/201210/original/images783185_IMG_2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nh.24h.com.vn/upload/2-2012/images/2012-05-22/1337672903-san-kho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8793" y="1"/>
            <a:ext cx="9155836" cy="68770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aodanang.vn/dataimages/201311/original/images957313_bvdn_7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346164" cy="67437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phunuonline.com.vn/news/2013/20130822/fckimage/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266114" cy="68537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ieuthiyte.vn/Upload/san-pham/Y_te_gia_dinh/San_pham_theo_gioi_suc_khoe/ong_nghe/Ong-nghe-cao-cap-1mat-CK-M615P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7477126" cy="68380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vatgia.com/raovat_pictures/1/uyo12803860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-685800"/>
            <a:ext cx="7810500" cy="7810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</Words>
  <Application>Microsoft Office PowerPoint</Application>
  <PresentationFormat>On-screen Show (4:3)</PresentationFormat>
  <Paragraphs>3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Welcome</cp:lastModifiedBy>
  <cp:revision>15</cp:revision>
  <dcterms:created xsi:type="dcterms:W3CDTF">2006-08-16T00:00:00Z</dcterms:created>
  <dcterms:modified xsi:type="dcterms:W3CDTF">2019-04-11T08:30:07Z</dcterms:modified>
</cp:coreProperties>
</file>