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49" r:id="rId2"/>
  </p:sldMasterIdLst>
  <p:notesMasterIdLst>
    <p:notesMasterId r:id="rId32"/>
  </p:notesMasterIdLst>
  <p:sldIdLst>
    <p:sldId id="362" r:id="rId3"/>
    <p:sldId id="313" r:id="rId4"/>
    <p:sldId id="365" r:id="rId5"/>
    <p:sldId id="314" r:id="rId6"/>
    <p:sldId id="315" r:id="rId7"/>
    <p:sldId id="321" r:id="rId8"/>
    <p:sldId id="322" r:id="rId9"/>
    <p:sldId id="323" r:id="rId10"/>
    <p:sldId id="360" r:id="rId11"/>
    <p:sldId id="336" r:id="rId12"/>
    <p:sldId id="361" r:id="rId13"/>
    <p:sldId id="316" r:id="rId14"/>
    <p:sldId id="317" r:id="rId15"/>
    <p:sldId id="318" r:id="rId16"/>
    <p:sldId id="347" r:id="rId17"/>
    <p:sldId id="367" r:id="rId18"/>
    <p:sldId id="344" r:id="rId19"/>
    <p:sldId id="337" r:id="rId20"/>
    <p:sldId id="338" r:id="rId21"/>
    <p:sldId id="352" r:id="rId22"/>
    <p:sldId id="339" r:id="rId23"/>
    <p:sldId id="353" r:id="rId24"/>
    <p:sldId id="340" r:id="rId25"/>
    <p:sldId id="355" r:id="rId26"/>
    <p:sldId id="341" r:id="rId27"/>
    <p:sldId id="359" r:id="rId28"/>
    <p:sldId id="342" r:id="rId29"/>
    <p:sldId id="357" r:id="rId30"/>
    <p:sldId id="298" r:id="rId31"/>
  </p:sldIdLst>
  <p:sldSz cx="9144000" cy="6858000" type="screen4x3"/>
  <p:notesSz cx="6858000" cy="9144000"/>
  <p:embeddedFontLst>
    <p:embeddedFont>
      <p:font typeface=".VnTime" pitchFamily="34" charset="0"/>
      <p:regular r:id="rId33"/>
      <p:bold r:id="rId34"/>
      <p:italic r:id="rId35"/>
      <p:boldItalic r:id="rId36"/>
    </p:embeddedFont>
    <p:embeddedFont>
      <p:font typeface=".VnUniverseH" pitchFamily="34" charset="0"/>
      <p:regular r:id="rId37"/>
    </p:embeddedFont>
    <p:embeddedFont>
      <p:font typeface=".VnUniverse" pitchFamily="34" charset="0"/>
      <p:regular r:id="rId38"/>
    </p:embeddedFont>
    <p:embeddedFont>
      <p:font typeface=".VnAvant" pitchFamily="34" charset="0"/>
      <p:regular r:id="rId39"/>
      <p:bold r:id="rId40"/>
      <p:italic r:id="rId41"/>
    </p:embeddedFont>
    <p:embeddedFont>
      <p:font typeface="Arial Black" pitchFamily="34" charset="0"/>
      <p:bold r:id="rId42"/>
    </p:embeddedFon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00FF00"/>
    <a:srgbClr val="66FFFF"/>
    <a:srgbClr val="FFFF66"/>
    <a:srgbClr val="0099FF"/>
    <a:srgbClr val="0066FF"/>
    <a:srgbClr val="FF00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1297" autoAdjust="0"/>
  </p:normalViewPr>
  <p:slideViewPr>
    <p:cSldViewPr>
      <p:cViewPr varScale="1">
        <p:scale>
          <a:sx n="55" d="100"/>
          <a:sy n="55" d="100"/>
        </p:scale>
        <p:origin x="-17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A48704-5D3B-4294-B702-FFDEC45A0E1C}" type="datetimeFigureOut">
              <a:rPr lang="en-US"/>
              <a:pPr>
                <a:defRPr/>
              </a:pPr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2A9D6B-3985-4AEE-9B12-A2E41E604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3033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D354D2-48C3-4F6F-BE35-8961AD453D36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2A9D6B-3985-4AEE-9B12-A2E41E6040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504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D44F8B-E377-4F7D-BF75-174A45E965A3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C8FEB-D4C5-4B1D-8586-3DD8CAE860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825087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970E7-E4CB-4519-AB4D-F07FD15B8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068709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DB0AB-8565-438E-84A5-42CED59F9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08060290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22" cy="214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ctr"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en-US" altLang="en-US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599"/>
                        </a:cubicBezTo>
                        <a:cubicBezTo>
                          <a:pt x="10696" y="21599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599"/>
                        </a:cubicBezTo>
                        <a:cubicBezTo>
                          <a:pt x="10696" y="21599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60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60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20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20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9BD3C-11E6-40FA-ADA4-CCF4E725E1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0616442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474FC-6B7D-461B-8A0C-2AC38C2112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151281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7CC26-9FD5-478D-9E20-4E952F59F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53102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81816-FB87-47A6-A3D6-57C0ACC315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662425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92F3-6804-4CB3-9021-1DD16959B9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4864744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52411-5365-45E7-BBC0-56B26198D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0348691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215E2-0464-477C-9758-CC0198262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1332118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AF42-3121-45FA-A31C-5964493A3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188222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A66E-A8EF-4BBD-B959-D1E655D45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2150496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A079C-B900-4936-88CD-D9407C1B6A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0220148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3C81-F669-4104-A130-6AA5092417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736515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6653D-2447-431D-B1AD-4527D7B9E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164338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8C556-2C61-404E-A56A-F9BC7A726D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0645014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59FAD-2978-42F9-9554-6B1B66DD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538230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321D9-BB3D-4E45-88EF-36669AF149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210372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FB4EB-C7C5-4FE5-9168-0F97E242D4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258376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A838F-7024-4602-9302-895BFDA0BD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479828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9F74E-A7BA-4300-B498-65656966B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79934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53438-4C63-4E7C-9ECE-BDA521E9AC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900300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B443207-5C99-4161-8CBA-54829CEB6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056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2057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186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4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2058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18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18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grpSp>
          <p:nvGrpSpPr>
            <p:cNvPr id="2059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060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182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183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</p:grpSp>
          <p:grpSp>
            <p:nvGrpSpPr>
              <p:cNvPr id="2061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084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180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5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178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6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176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7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174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8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172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3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9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170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0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168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9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1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166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7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2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164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5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3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162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3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4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160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1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5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158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6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156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7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154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5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8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152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9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150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1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0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148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9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1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146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7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144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5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3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142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3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4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140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1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05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6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07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138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9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8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136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7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9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34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5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0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32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3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1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30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1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2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28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9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3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26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7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4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124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5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5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122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6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20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7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18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9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062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7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8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9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9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0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1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2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3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51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8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8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8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8E7EA68-1FD3-4B20-A231-7EC5F6CA6F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4.jpeg"/><Relationship Id="rId10" Type="http://schemas.openxmlformats.org/officeDocument/2006/relationships/image" Target="../media/image29.gif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3" Type="http://schemas.openxmlformats.org/officeDocument/2006/relationships/image" Target="../media/image1.jpeg"/><Relationship Id="rId7" Type="http://schemas.openxmlformats.org/officeDocument/2006/relationships/slide" Target="slide4.xml"/><Relationship Id="rId12" Type="http://schemas.openxmlformats.org/officeDocument/2006/relationships/image" Target="../media/image8.gi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slide" Target="slide1.xml"/><Relationship Id="rId15" Type="http://schemas.microsoft.com/office/2007/relationships/media" Target="../media/media1.mp3"/><Relationship Id="rId10" Type="http://schemas.openxmlformats.org/officeDocument/2006/relationships/image" Target="../media/image6.gif"/><Relationship Id="rId4" Type="http://schemas.openxmlformats.org/officeDocument/2006/relationships/image" Target="../media/image2.gif"/><Relationship Id="rId9" Type="http://schemas.openxmlformats.org/officeDocument/2006/relationships/image" Target="../media/image5.gif"/><Relationship Id="rId1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media" Target="../media/media2.mp3"/><Relationship Id="rId3" Type="http://schemas.openxmlformats.org/officeDocument/2006/relationships/vide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0.gif"/><Relationship Id="rId2" Type="http://schemas.openxmlformats.org/officeDocument/2006/relationships/audio" Target="file:///F:\XUAN%20BACH\XUAN\CHUONG%20TRINH\CLB%20Mon%20Hoc%20(%20CHUAN)\Mo%20uoc%20ngay%20mai.mp3" TargetMode="External"/><Relationship Id="rId1" Type="http://schemas.openxmlformats.org/officeDocument/2006/relationships/audio" Target="file:///H:\chuyen%20de%20ung%20cong%20nghe%20thong%20tin%20vao%20day%20hoc\Bai%20hat%20Noi%20vong%20tay%20lon%20do%20Khanh%20Ly%20trinh%20bay.mp3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9.gif"/><Relationship Id="rId5" Type="http://schemas.openxmlformats.org/officeDocument/2006/relationships/audio" Target="../media/audio1.wav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gif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F:\XUAN%20BACH\XUAN\CHUONG%20TRINH\CLB%20Mon%20Hoc%20(%20CHUAN)\Mo%20uoc%20ngay%20mai.mp3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gif"/><Relationship Id="rId2" Type="http://schemas.openxmlformats.org/officeDocument/2006/relationships/audio" Target="file:///F:\XUAN%20BACH\XUAN\CHUONG%20TRINH\CLB%20Mon%20Hoc%20(%20CHUAN)\Mo%20uoc%20ngay%20mai.mp3" TargetMode="External"/><Relationship Id="rId1" Type="http://schemas.openxmlformats.org/officeDocument/2006/relationships/audio" Target="file:///H:\chuyen%20de%20ung%20cong%20nghe%20thong%20tin%20vao%20day%20hoc\Bai%20hat%20Noi%20vong%20tay%20lon%20do%20Khanh%20Ly%20trinh%20ba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F:\XUAN%20BACH\XUAN\CHUONG%20TRINH\CLB%20Mon%20Hoc%20(%20CHUAN)\Mo%20uoc%20ngay%20mai.mp3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4.jpeg"/><Relationship Id="rId10" Type="http://schemas.openxmlformats.org/officeDocument/2006/relationships/image" Target="../media/image29.gif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auto">
          <a:xfrm rot="16886388">
            <a:off x="245269" y="5225257"/>
            <a:ext cx="1614487" cy="14859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endParaRPr lang="en-US" altLang="en-US" sz="1800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736121" y="1676400"/>
            <a:ext cx="7620000" cy="1676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9351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66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FF5050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WordArt 15"/>
          <p:cNvSpPr>
            <a:spLocks noChangeArrowheads="1" noChangeShapeType="1" noTextEdit="1"/>
          </p:cNvSpPr>
          <p:nvPr/>
        </p:nvSpPr>
        <p:spPr bwMode="auto">
          <a:xfrm>
            <a:off x="736121" y="3352800"/>
            <a:ext cx="8153400" cy="213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944"/>
              </a:avLst>
            </a:prstTxWarp>
          </a:bodyPr>
          <a:lstStyle/>
          <a:p>
            <a:pPr algn="ctr"/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kern="10" dirty="0" smtClean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kern="10" dirty="0" smtClean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kern="10" dirty="0" smtClean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gian:30-35 </a:t>
            </a:r>
            <a:r>
              <a:rPr lang="en-US" sz="36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6121" y="6096000"/>
            <a:ext cx="4119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381000" y="101025"/>
            <a:ext cx="8305800" cy="5847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o d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 descr="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20"/>
          <p:cNvSpPr>
            <a:spLocks noChangeArrowheads="1" noChangeShapeType="1" noTextEdit="1"/>
          </p:cNvSpPr>
          <p:nvPr/>
        </p:nvSpPr>
        <p:spPr bwMode="auto">
          <a:xfrm>
            <a:off x="1219200" y="1447800"/>
            <a:ext cx="6781800" cy="2514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741"/>
              </a:avLst>
            </a:prstTxWarp>
          </a:bodyPr>
          <a:lstStyle/>
          <a:p>
            <a:pPr algn="ctr"/>
            <a:r>
              <a:rPr lang="en-US" sz="3600" b="1" kern="10" dirty="0" err="1">
                <a:ln w="1587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600" b="1" kern="10" dirty="0">
                <a:ln w="1587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587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600" b="1" kern="10" dirty="0">
              <a:ln w="15875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99907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3906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99907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3906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99907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3906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BAR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4495800" y="-457200"/>
            <a:ext cx="4648200" cy="2971800"/>
          </a:xfrm>
          <a:prstGeom prst="cloudCallout">
            <a:avLst>
              <a:gd name="adj1" fmla="val -46176"/>
              <a:gd name="adj2" fmla="val 4652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46084" name="Picture 4" descr="2882010_1166138_xC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276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5"/>
          <p:cNvSpPr>
            <a:spLocks noChangeArrowheads="1"/>
          </p:cNvSpPr>
          <p:nvPr/>
        </p:nvSpPr>
        <p:spPr bwMode="auto">
          <a:xfrm rot="3134481">
            <a:off x="5880100" y="1966913"/>
            <a:ext cx="3402013" cy="3125787"/>
          </a:xfrm>
          <a:prstGeom prst="cloudCallout">
            <a:avLst>
              <a:gd name="adj1" fmla="val -66421"/>
              <a:gd name="adj2" fmla="val 234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46086" name="Picture 6" descr="hoa ca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13750">
            <a:off x="6248400" y="1981200"/>
            <a:ext cx="25749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2057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9906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14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9525" y="4953000"/>
            <a:ext cx="1514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pcp_download_026-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7" name="Object 13"/>
          <p:cNvGraphicFramePr>
            <a:graphicFrameLocks noChangeAspect="1"/>
          </p:cNvGraphicFramePr>
          <p:nvPr/>
        </p:nvGraphicFramePr>
        <p:xfrm>
          <a:off x="990600" y="1143000"/>
          <a:ext cx="1600200" cy="1422400"/>
        </p:xfrm>
        <a:graphic>
          <a:graphicData uri="http://schemas.openxmlformats.org/presentationml/2006/ole">
            <p:oleObj spid="_x0000_s2052" name="Image" r:id="rId11" imgW="4838095" imgH="401269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7.03704E-6 C 0.00626 0.01251 0.00192 7.03704E-6 7.77778E-6 7.03704E-6 Z " pathEditMode="relative" ptsTypes="ff">
                                      <p:cBhvr>
                                        <p:cTn id="16" dur="5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240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THÍCH TỪ KHÓ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33599"/>
            <a:ext cx="3284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LIM DIM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2133600"/>
            <a:ext cx="4040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THIU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032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6705600" cy="187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714500" indent="-3429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171700" indent="-3429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 b="1">
              <a:latin typeface="Arial" panose="020B0604020202020204" pitchFamily="34" charset="0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pic>
        <p:nvPicPr>
          <p:cNvPr id="22541" name="Picture 13" descr="4D0E9C1D773840AE93D84E15D99D649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81000"/>
            <a:ext cx="7524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43017" grpId="0" animBg="1"/>
      <p:bldP spid="43018" grpId="0" animBg="1"/>
      <p:bldP spid="430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OLDENC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20574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WaterLily-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0622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"/>
            <a:ext cx="6553200" cy="2057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3567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Picture 7" descr="012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1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81" y="2081"/>
              <a:ext cx="4320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0" name="Picture 9" descr="012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8"/>
              <a:ext cx="431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1" name="Picture 10" descr="012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29" y="3938"/>
              <a:ext cx="431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2" name="Picture 11" descr="012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29" y="0"/>
              <a:ext cx="431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3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21" y="2081"/>
              <a:ext cx="4320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10"/>
              <a:ext cx="576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8" name="Group 14"/>
          <p:cNvGrpSpPr>
            <a:grpSpLocks/>
          </p:cNvGrpSpPr>
          <p:nvPr/>
        </p:nvGrpSpPr>
        <p:grpSpPr bwMode="auto">
          <a:xfrm>
            <a:off x="3760788" y="1590675"/>
            <a:ext cx="3970337" cy="4051300"/>
            <a:chOff x="2491" y="1291"/>
            <a:chExt cx="2501" cy="2552"/>
          </a:xfrm>
        </p:grpSpPr>
        <p:pic>
          <p:nvPicPr>
            <p:cNvPr id="23563" name="Picture 15" descr="vo 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392"/>
              <a:ext cx="2451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Text Box 16"/>
            <p:cNvSpPr txBox="1">
              <a:spLocks noChangeArrowheads="1"/>
            </p:cNvSpPr>
            <p:nvPr/>
          </p:nvSpPr>
          <p:spPr bwMode="auto">
            <a:xfrm rot="10293352">
              <a:off x="3822" y="1291"/>
              <a:ext cx="437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7030A0"/>
                  </a:solidFill>
                </a:rPr>
                <a:t>4</a:t>
              </a:r>
              <a:endParaRPr lang="en-US" altLang="en-US" sz="66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2540" name="Text Box 18"/>
            <p:cNvSpPr txBox="1">
              <a:spLocks noChangeArrowheads="1"/>
            </p:cNvSpPr>
            <p:nvPr/>
          </p:nvSpPr>
          <p:spPr bwMode="auto">
            <a:xfrm rot="6533503">
              <a:off x="2626" y="1954"/>
              <a:ext cx="719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70C0"/>
                  </a:solidFill>
                </a:rPr>
                <a:t>2</a:t>
              </a:r>
              <a:endParaRPr lang="en-US" altLang="en-US" sz="6600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66" name="Text Box 19"/>
            <p:cNvSpPr txBox="1">
              <a:spLocks noChangeArrowheads="1"/>
            </p:cNvSpPr>
            <p:nvPr/>
          </p:nvSpPr>
          <p:spPr bwMode="auto">
            <a:xfrm rot="2481085">
              <a:off x="3203" y="2947"/>
              <a:ext cx="116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66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23559" name="AutoShape 21"/>
          <p:cNvSpPr>
            <a:spLocks noChangeArrowheads="1"/>
          </p:cNvSpPr>
          <p:nvPr/>
        </p:nvSpPr>
        <p:spPr bwMode="auto">
          <a:xfrm rot="5400000">
            <a:off x="5372100" y="60579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8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3677116">
            <a:off x="4559375" y="4092953"/>
            <a:ext cx="869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6659154" y="2680283"/>
            <a:ext cx="867363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3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088924">
            <a:off x="6066625" y="3884689"/>
            <a:ext cx="1049659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 rot="-2308033">
            <a:off x="2130425" y="1146175"/>
            <a:ext cx="4178300" cy="4081463"/>
            <a:chOff x="2428" y="1272"/>
            <a:chExt cx="2632" cy="2571"/>
          </a:xfrm>
        </p:grpSpPr>
        <p:pic>
          <p:nvPicPr>
            <p:cNvPr id="24586" name="Picture 3" descr="vo d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392"/>
              <a:ext cx="2451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3" name="Text Box 4"/>
            <p:cNvSpPr txBox="1">
              <a:spLocks noChangeArrowheads="1"/>
            </p:cNvSpPr>
            <p:nvPr/>
          </p:nvSpPr>
          <p:spPr bwMode="auto">
            <a:xfrm>
              <a:off x="3472" y="1272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  <a:endParaRPr lang="en-US" altLang="en-US" sz="66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564" name="Text Box 5"/>
            <p:cNvSpPr txBox="1">
              <a:spLocks noChangeArrowheads="1"/>
            </p:cNvSpPr>
            <p:nvPr/>
          </p:nvSpPr>
          <p:spPr bwMode="auto">
            <a:xfrm rot="15490485">
              <a:off x="4218" y="1885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7030A0"/>
                  </a:solidFill>
                </a:rPr>
                <a:t>4</a:t>
              </a:r>
              <a:endParaRPr lang="en-US" altLang="en-US" sz="6600" b="1" dirty="0">
                <a:solidFill>
                  <a:srgbClr val="00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565" name="Text Box 6"/>
            <p:cNvSpPr txBox="1">
              <a:spLocks noChangeArrowheads="1"/>
            </p:cNvSpPr>
            <p:nvPr/>
          </p:nvSpPr>
          <p:spPr bwMode="auto">
            <a:xfrm rot="18922776">
              <a:off x="3919" y="2681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B050"/>
                  </a:solidFill>
                </a:rPr>
                <a:t>5</a:t>
              </a:r>
              <a:endParaRPr lang="en-US" altLang="en-US" sz="6600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66" name="Text Box 7"/>
            <p:cNvSpPr txBox="1">
              <a:spLocks noChangeArrowheads="1"/>
            </p:cNvSpPr>
            <p:nvPr/>
          </p:nvSpPr>
          <p:spPr bwMode="auto">
            <a:xfrm rot="2481085">
              <a:off x="2890" y="2748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</a:rPr>
                <a:t>1</a:t>
              </a:r>
              <a:endParaRPr lang="en-US" altLang="en-US" sz="6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567" name="Text Box 8"/>
            <p:cNvSpPr txBox="1">
              <a:spLocks noChangeArrowheads="1"/>
            </p:cNvSpPr>
            <p:nvPr/>
          </p:nvSpPr>
          <p:spPr bwMode="auto">
            <a:xfrm rot="6368026">
              <a:off x="2614" y="1930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70C0"/>
                  </a:solidFill>
                </a:rPr>
                <a:t>2</a:t>
              </a:r>
              <a:endParaRPr lang="en-US" altLang="en-US" sz="6600" b="1" dirty="0">
                <a:solidFill>
                  <a:srgbClr val="CC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579" name="AutoShape 9"/>
          <p:cNvSpPr>
            <a:spLocks noChangeArrowheads="1"/>
          </p:cNvSpPr>
          <p:nvPr/>
        </p:nvSpPr>
        <p:spPr bwMode="auto">
          <a:xfrm rot="5400000">
            <a:off x="3700463" y="54483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8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6705600" y="838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7467600" y="17526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_5 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nimBg="1"/>
      <p:bldP spid="32781" grpId="0" animBg="1"/>
      <p:bldP spid="327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hi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8305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1219200" y="457200"/>
            <a:ext cx="7086600" cy="2057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de-DE" sz="3600" kern="10">
                <a:ln w="1587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LÜnh vùc ph¸t triÓn thÈm mÜ</a:t>
            </a:r>
            <a:endParaRPr lang="en-US" sz="3600" kern="10">
              <a:ln w="15875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UniverseH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362200" y="2133600"/>
            <a:ext cx="52578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Chñ ®Ò : §éng vËt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§Ò tµi : RÌn kü n¨ng h¸t, vËn ®éng bµi “R× rµ r× rÇm”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H¸t, vËn ®éng : Ri rµ r× rÇm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Nghe h¸t : Cã con chim chÝch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Trß ch¬i : Nh÷ng nèt nh¹c vui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§é tuæi : 5-6 tuæi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Ng­êi thùc hiÖn : Lª ThÞ Thuû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33CC"/>
                </a:solidFill>
                <a:latin typeface=".VnUniverse" pitchFamily="34" charset="0"/>
                <a:cs typeface="Arial" panose="020B0604020202020204" pitchFamily="34" charset="0"/>
              </a:rPr>
              <a:t>Gi¸o viªn tr­êng mÇm non T©y Giang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800" b="1">
              <a:solidFill>
                <a:srgbClr val="FF33CC"/>
              </a:solidFill>
              <a:latin typeface=".VnUniverse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2800" b="1">
              <a:solidFill>
                <a:srgbClr val="FF33CC"/>
              </a:solidFill>
              <a:latin typeface=".VnUniverse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Floral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057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Copy of blumen-pflanzen042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14287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PULSTA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0"/>
            <a:ext cx="4953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PULSTA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95600"/>
            <a:ext cx="4953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PULSTA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4953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PULSTA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953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PULSTA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4953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PULSTA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72200"/>
            <a:ext cx="4953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 descr="Math-04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 descr="Math-04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6" descr="Math-04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9" descr="Floral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209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7189" name="Picture 24" descr="3d butterfl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5" descr="star02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6" descr="star02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33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7" descr="glitter_star9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194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66900" y="1829348"/>
            <a:ext cx="5791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động1: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auYeuBa-BaoAn-245012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2808" y="5040313"/>
            <a:ext cx="1371600" cy="9810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3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2982e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18653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WordArt 3"/>
          <p:cNvSpPr>
            <a:spLocks noChangeArrowheads="1" noChangeShapeType="1" noTextEdit="1"/>
          </p:cNvSpPr>
          <p:nvPr/>
        </p:nvSpPr>
        <p:spPr bwMode="auto">
          <a:xfrm>
            <a:off x="4648200" y="2193925"/>
            <a:ext cx="2895600" cy="1692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25604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958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33" name="AutoShape 9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35" name="AutoShape 11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36" name="AutoShape 1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  <p:bldP spid="52234" grpId="0" animBg="1"/>
      <p:bldP spid="522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 rot="6291542">
            <a:off x="2318544" y="1189831"/>
            <a:ext cx="4181475" cy="4081463"/>
            <a:chOff x="2427" y="1272"/>
            <a:chExt cx="2634" cy="2571"/>
          </a:xfrm>
        </p:grpSpPr>
        <p:pic>
          <p:nvPicPr>
            <p:cNvPr id="26634" name="Picture 3" descr="vo d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392"/>
              <a:ext cx="2451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1" name="Text Box 4"/>
            <p:cNvSpPr txBox="1">
              <a:spLocks noChangeArrowheads="1"/>
            </p:cNvSpPr>
            <p:nvPr/>
          </p:nvSpPr>
          <p:spPr bwMode="auto">
            <a:xfrm rot="10967910">
              <a:off x="3472" y="1272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70C0"/>
                  </a:solidFill>
                </a:rPr>
                <a:t>2</a:t>
              </a:r>
              <a:endParaRPr lang="en-US" altLang="en-US" sz="66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12" name="Text Box 5"/>
            <p:cNvSpPr txBox="1">
              <a:spLocks noChangeArrowheads="1"/>
            </p:cNvSpPr>
            <p:nvPr/>
          </p:nvSpPr>
          <p:spPr bwMode="auto">
            <a:xfrm rot="15490485">
              <a:off x="4219" y="1933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  <a:endParaRPr lang="en-US" altLang="en-US" sz="7000" b="1" dirty="0">
                <a:solidFill>
                  <a:srgbClr val="00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3" name="Text Box 6"/>
            <p:cNvSpPr txBox="1">
              <a:spLocks noChangeArrowheads="1"/>
            </p:cNvSpPr>
            <p:nvPr/>
          </p:nvSpPr>
          <p:spPr bwMode="auto">
            <a:xfrm rot="18922776">
              <a:off x="3916" y="2683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7030A0"/>
                  </a:solidFill>
                </a:rPr>
                <a:t>4</a:t>
              </a:r>
              <a:endParaRPr lang="en-US" altLang="en-US" sz="6600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4" name="Text Box 7"/>
            <p:cNvSpPr txBox="1">
              <a:spLocks noChangeArrowheads="1"/>
            </p:cNvSpPr>
            <p:nvPr/>
          </p:nvSpPr>
          <p:spPr bwMode="auto">
            <a:xfrm rot="2481085">
              <a:off x="2903" y="2749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B050"/>
                  </a:solidFill>
                </a:rPr>
                <a:t>5</a:t>
              </a:r>
              <a:endParaRPr lang="en-US" altLang="en-US" sz="70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5" name="Text Box 8"/>
            <p:cNvSpPr txBox="1">
              <a:spLocks noChangeArrowheads="1"/>
            </p:cNvSpPr>
            <p:nvPr/>
          </p:nvSpPr>
          <p:spPr bwMode="auto">
            <a:xfrm rot="6368026">
              <a:off x="2613" y="1928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</a:rPr>
                <a:t>1</a:t>
              </a:r>
              <a:endParaRPr lang="en-US" altLang="en-US" sz="6600" b="1" dirty="0">
                <a:solidFill>
                  <a:srgbClr val="CC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6627" name="AutoShape 9"/>
          <p:cNvSpPr>
            <a:spLocks noChangeArrowheads="1"/>
          </p:cNvSpPr>
          <p:nvPr/>
        </p:nvSpPr>
        <p:spPr bwMode="auto">
          <a:xfrm rot="5400000">
            <a:off x="3700463" y="54483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8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3806" name="AutoShape 14"/>
          <p:cNvSpPr>
            <a:spLocks noChangeArrowheads="1"/>
          </p:cNvSpPr>
          <p:nvPr/>
        </p:nvSpPr>
        <p:spPr bwMode="auto">
          <a:xfrm>
            <a:off x="6705600" y="838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3807" name="AutoShape 15"/>
          <p:cNvSpPr>
            <a:spLocks noChangeArrowheads="1"/>
          </p:cNvSpPr>
          <p:nvPr/>
        </p:nvSpPr>
        <p:spPr bwMode="auto">
          <a:xfrm>
            <a:off x="7467600" y="17526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_5 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/>
      <p:bldP spid="33805" grpId="0" animBg="1"/>
      <p:bldP spid="338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2982e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18653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4648200" y="2193925"/>
            <a:ext cx="2895600" cy="1692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27652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958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8" grpId="0" animBg="1"/>
      <p:bldP spid="532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 rot="6291542">
            <a:off x="2312988" y="1193800"/>
            <a:ext cx="4186238" cy="4078287"/>
            <a:chOff x="2427" y="1274"/>
            <a:chExt cx="2637" cy="2569"/>
          </a:xfrm>
        </p:grpSpPr>
        <p:pic>
          <p:nvPicPr>
            <p:cNvPr id="28682" name="Picture 3" descr="vo 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392"/>
              <a:ext cx="2451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9" name="Text Box 4"/>
            <p:cNvSpPr txBox="1">
              <a:spLocks noChangeArrowheads="1"/>
            </p:cNvSpPr>
            <p:nvPr/>
          </p:nvSpPr>
          <p:spPr bwMode="auto">
            <a:xfrm rot="11057233">
              <a:off x="3467" y="1274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  <a:endParaRPr lang="en-US" altLang="en-US" sz="66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7660" name="Text Box 5"/>
            <p:cNvSpPr txBox="1">
              <a:spLocks noChangeArrowheads="1"/>
            </p:cNvSpPr>
            <p:nvPr/>
          </p:nvSpPr>
          <p:spPr bwMode="auto">
            <a:xfrm rot="15490485">
              <a:off x="4222" y="1910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70C0"/>
                  </a:solidFill>
                </a:rPr>
                <a:t>2</a:t>
              </a:r>
              <a:endParaRPr lang="en-US" altLang="en-US" sz="6600" b="1" dirty="0">
                <a:solidFill>
                  <a:srgbClr val="00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61" name="Text Box 6"/>
            <p:cNvSpPr txBox="1">
              <a:spLocks noChangeArrowheads="1"/>
            </p:cNvSpPr>
            <p:nvPr/>
          </p:nvSpPr>
          <p:spPr bwMode="auto">
            <a:xfrm rot="18922776">
              <a:off x="3937" y="2664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</a:rPr>
                <a:t>1</a:t>
              </a:r>
              <a:endParaRPr lang="en-US" altLang="en-US" sz="66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7662" name="Text Box 7"/>
            <p:cNvSpPr txBox="1">
              <a:spLocks noChangeArrowheads="1"/>
            </p:cNvSpPr>
            <p:nvPr/>
          </p:nvSpPr>
          <p:spPr bwMode="auto">
            <a:xfrm rot="2481085">
              <a:off x="2891" y="2753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B050"/>
                  </a:solidFill>
                </a:rPr>
                <a:t>5</a:t>
              </a:r>
              <a:endParaRPr lang="en-US" altLang="en-US" sz="6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63" name="Text Box 8"/>
            <p:cNvSpPr txBox="1">
              <a:spLocks noChangeArrowheads="1"/>
            </p:cNvSpPr>
            <p:nvPr/>
          </p:nvSpPr>
          <p:spPr bwMode="auto">
            <a:xfrm rot="6368026">
              <a:off x="2613" y="1928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7030A0"/>
                  </a:solidFill>
                </a:rPr>
                <a:t>4</a:t>
              </a:r>
              <a:endParaRPr lang="en-US" altLang="en-US" sz="6600" b="1" dirty="0">
                <a:solidFill>
                  <a:srgbClr val="CC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675" name="AutoShape 9"/>
          <p:cNvSpPr>
            <a:spLocks noChangeArrowheads="1"/>
          </p:cNvSpPr>
          <p:nvPr/>
        </p:nvSpPr>
        <p:spPr bwMode="auto">
          <a:xfrm rot="5400000">
            <a:off x="3700463" y="54483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8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34826" name="AutoShape 10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4830" name="AutoShape 14"/>
          <p:cNvSpPr>
            <a:spLocks noChangeArrowheads="1"/>
          </p:cNvSpPr>
          <p:nvPr/>
        </p:nvSpPr>
        <p:spPr bwMode="auto">
          <a:xfrm>
            <a:off x="6705600" y="838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4831" name="AutoShape 15"/>
          <p:cNvSpPr>
            <a:spLocks noChangeArrowheads="1"/>
          </p:cNvSpPr>
          <p:nvPr/>
        </p:nvSpPr>
        <p:spPr bwMode="auto">
          <a:xfrm>
            <a:off x="7467600" y="17526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_5 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34829" grpId="0" animBg="1"/>
      <p:bldP spid="348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2982e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18653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4648200" y="2193925"/>
            <a:ext cx="2895600" cy="1692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29700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958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5304" name="AutoShape 8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5306" name="AutoShape 10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 animBg="1"/>
      <p:bldP spid="55306" grpId="0" animBg="1"/>
      <p:bldP spid="553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 rot="6291542">
            <a:off x="2316956" y="1194595"/>
            <a:ext cx="4181475" cy="4081462"/>
            <a:chOff x="2430" y="1272"/>
            <a:chExt cx="2634" cy="2571"/>
          </a:xfrm>
        </p:grpSpPr>
        <p:pic>
          <p:nvPicPr>
            <p:cNvPr id="30730" name="Picture 3" descr="vo 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392"/>
              <a:ext cx="2451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 Box 4"/>
            <p:cNvSpPr txBox="1">
              <a:spLocks noChangeArrowheads="1"/>
            </p:cNvSpPr>
            <p:nvPr/>
          </p:nvSpPr>
          <p:spPr bwMode="auto">
            <a:xfrm rot="11184693">
              <a:off x="3472" y="1272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  <a:endParaRPr lang="en-US" altLang="en-US" sz="66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9708" name="Text Box 5"/>
            <p:cNvSpPr txBox="1">
              <a:spLocks noChangeArrowheads="1"/>
            </p:cNvSpPr>
            <p:nvPr/>
          </p:nvSpPr>
          <p:spPr bwMode="auto">
            <a:xfrm rot="15490485">
              <a:off x="4222" y="1908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7030A0"/>
                  </a:solidFill>
                </a:rPr>
                <a:t>4</a:t>
              </a:r>
              <a:endParaRPr lang="en-US" altLang="en-US" sz="6600" b="1" dirty="0">
                <a:solidFill>
                  <a:srgbClr val="00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709" name="Text Box 6"/>
            <p:cNvSpPr txBox="1">
              <a:spLocks noChangeArrowheads="1"/>
            </p:cNvSpPr>
            <p:nvPr/>
          </p:nvSpPr>
          <p:spPr bwMode="auto">
            <a:xfrm rot="18922776">
              <a:off x="3896" y="2708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B050"/>
                  </a:solidFill>
                </a:rPr>
                <a:t>5</a:t>
              </a:r>
              <a:endParaRPr lang="en-US" altLang="en-US" sz="6600" b="1" dirty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10" name="Text Box 7"/>
            <p:cNvSpPr txBox="1">
              <a:spLocks noChangeArrowheads="1"/>
            </p:cNvSpPr>
            <p:nvPr/>
          </p:nvSpPr>
          <p:spPr bwMode="auto">
            <a:xfrm rot="2022470">
              <a:off x="2930" y="2785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</a:rPr>
                <a:t>1</a:t>
              </a:r>
              <a:endParaRPr lang="en-US" altLang="en-US" sz="6600" b="1" dirty="0">
                <a:solidFill>
                  <a:srgbClr val="00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9711" name="Text Box 8"/>
            <p:cNvSpPr txBox="1">
              <a:spLocks noChangeArrowheads="1"/>
            </p:cNvSpPr>
            <p:nvPr/>
          </p:nvSpPr>
          <p:spPr bwMode="auto">
            <a:xfrm rot="6368026">
              <a:off x="2616" y="1914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70C0"/>
                  </a:solidFill>
                </a:rPr>
                <a:t>2</a:t>
              </a:r>
              <a:endParaRPr lang="en-US" altLang="en-US" sz="6600" b="1" dirty="0">
                <a:solidFill>
                  <a:srgbClr val="CC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23" name="AutoShape 9"/>
          <p:cNvSpPr>
            <a:spLocks noChangeArrowheads="1"/>
          </p:cNvSpPr>
          <p:nvPr/>
        </p:nvSpPr>
        <p:spPr bwMode="auto">
          <a:xfrm rot="5400000">
            <a:off x="3700463" y="54483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8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35850" name="AutoShape 10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5851" name="AutoShape 11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5853" name="AutoShape 13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5854" name="AutoShape 14"/>
          <p:cNvSpPr>
            <a:spLocks noChangeArrowheads="1"/>
          </p:cNvSpPr>
          <p:nvPr/>
        </p:nvSpPr>
        <p:spPr bwMode="auto">
          <a:xfrm>
            <a:off x="6705600" y="838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5855" name="AutoShape 15"/>
          <p:cNvSpPr>
            <a:spLocks noChangeArrowheads="1"/>
          </p:cNvSpPr>
          <p:nvPr/>
        </p:nvSpPr>
        <p:spPr bwMode="auto">
          <a:xfrm>
            <a:off x="7467600" y="17526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_5 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nimBg="1"/>
      <p:bldP spid="35853" grpId="0" animBg="1"/>
      <p:bldP spid="358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2982e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18653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WordArt 3"/>
          <p:cNvSpPr>
            <a:spLocks noChangeArrowheads="1" noChangeShapeType="1" noTextEdit="1"/>
          </p:cNvSpPr>
          <p:nvPr/>
        </p:nvSpPr>
        <p:spPr bwMode="auto">
          <a:xfrm>
            <a:off x="4648200" y="2193925"/>
            <a:ext cx="2895600" cy="1692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31748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958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9402" name="AutoShape 10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4" name="AutoShape 1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24"/>
            <a:ext cx="9144000" cy="6848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nimBg="1"/>
      <p:bldP spid="59402" grpId="0" animBg="1"/>
      <p:bldP spid="594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 rot="-2308033">
            <a:off x="2127250" y="1147763"/>
            <a:ext cx="4183063" cy="4081462"/>
            <a:chOff x="2425" y="1272"/>
            <a:chExt cx="2635" cy="2571"/>
          </a:xfrm>
        </p:grpSpPr>
        <p:pic>
          <p:nvPicPr>
            <p:cNvPr id="32778" name="Picture 3" descr="vo d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392"/>
              <a:ext cx="2451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5" name="Text Box 4"/>
            <p:cNvSpPr txBox="1">
              <a:spLocks noChangeArrowheads="1"/>
            </p:cNvSpPr>
            <p:nvPr/>
          </p:nvSpPr>
          <p:spPr bwMode="auto">
            <a:xfrm rot="10397213">
              <a:off x="3472" y="1272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70C0"/>
                  </a:solidFill>
                </a:rPr>
                <a:t>2</a:t>
              </a:r>
              <a:endParaRPr lang="en-US" altLang="en-US" sz="66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1756" name="Text Box 5"/>
            <p:cNvSpPr txBox="1">
              <a:spLocks noChangeArrowheads="1"/>
            </p:cNvSpPr>
            <p:nvPr/>
          </p:nvSpPr>
          <p:spPr bwMode="auto">
            <a:xfrm rot="15490485">
              <a:off x="4218" y="1885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  <a:endParaRPr lang="en-US" altLang="en-US" sz="6600" b="1" dirty="0">
                <a:solidFill>
                  <a:srgbClr val="00FF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1757" name="Text Box 6"/>
            <p:cNvSpPr txBox="1">
              <a:spLocks noChangeArrowheads="1"/>
            </p:cNvSpPr>
            <p:nvPr/>
          </p:nvSpPr>
          <p:spPr bwMode="auto">
            <a:xfrm rot="18922776">
              <a:off x="3900" y="2704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7030A0"/>
                  </a:solidFill>
                </a:rPr>
                <a:t>4</a:t>
              </a:r>
              <a:endParaRPr lang="en-US" altLang="en-US" sz="6600" b="1" dirty="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8" name="Text Box 7"/>
            <p:cNvSpPr txBox="1">
              <a:spLocks noChangeArrowheads="1"/>
            </p:cNvSpPr>
            <p:nvPr/>
          </p:nvSpPr>
          <p:spPr bwMode="auto">
            <a:xfrm rot="2481085">
              <a:off x="2914" y="2759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00B050"/>
                  </a:solidFill>
                </a:rPr>
                <a:t>5</a:t>
              </a:r>
              <a:endParaRPr lang="en-US" altLang="en-US" sz="6600" b="1" dirty="0">
                <a:solidFill>
                  <a:srgbClr val="CC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59" name="Text Box 8"/>
            <p:cNvSpPr txBox="1">
              <a:spLocks noChangeArrowheads="1"/>
            </p:cNvSpPr>
            <p:nvPr/>
          </p:nvSpPr>
          <p:spPr bwMode="auto">
            <a:xfrm rot="17322504">
              <a:off x="2611" y="1929"/>
              <a:ext cx="65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9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</a:rPr>
                <a:t>1</a:t>
              </a:r>
              <a:endParaRPr lang="en-US" altLang="en-US" sz="6600" b="1" dirty="0">
                <a:solidFill>
                  <a:srgbClr val="CC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2771" name="AutoShape 9"/>
          <p:cNvSpPr>
            <a:spLocks noChangeArrowheads="1"/>
          </p:cNvSpPr>
          <p:nvPr/>
        </p:nvSpPr>
        <p:spPr bwMode="auto">
          <a:xfrm rot="5400000">
            <a:off x="3700463" y="5448300"/>
            <a:ext cx="1143000" cy="4572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8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6876" name="AutoShape 12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6877" name="AutoShape 13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6878" name="AutoShape 14"/>
          <p:cNvSpPr>
            <a:spLocks noChangeArrowheads="1"/>
          </p:cNvSpPr>
          <p:nvPr/>
        </p:nvSpPr>
        <p:spPr bwMode="auto">
          <a:xfrm>
            <a:off x="6705600" y="838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6879" name="AutoShape 15"/>
          <p:cNvSpPr>
            <a:spLocks noChangeArrowheads="1"/>
          </p:cNvSpPr>
          <p:nvPr/>
        </p:nvSpPr>
        <p:spPr bwMode="auto">
          <a:xfrm>
            <a:off x="7467600" y="17526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_5 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 animBg="1"/>
      <p:bldP spid="36877" grpId="0" animBg="1"/>
      <p:bldP spid="3687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2982e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18653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648200" y="2193925"/>
            <a:ext cx="2895600" cy="1692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33796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958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AutoShape 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7351" name="AutoShape 7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7352" name="AutoShape 8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7355" name="AutoShape 11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 animBg="1"/>
      <p:bldP spid="57354" grpId="0" animBg="1"/>
      <p:bldP spid="573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2420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305800" cy="1249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CHÚC QUÝ THẦY CÔ SỨC KHỎE!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  <p:bldP spid="29705" grpId="0" animBg="1"/>
      <p:bldP spid="297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0" y="156713"/>
            <a:ext cx="9138249" cy="6853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4246" y="2133600"/>
            <a:ext cx="7666354" cy="2057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Đọc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đàm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thoại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762000"/>
            <a:ext cx="3130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222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066800" y="1895475"/>
            <a:ext cx="3429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Ngấn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762000"/>
            <a:ext cx="4495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105400" y="1865313"/>
            <a:ext cx="37338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dim</a:t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181600" y="13716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Quỳ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9445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638" y="3657600"/>
            <a:ext cx="9445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ai hat Noi vong tay lon do Khanh Ly trinh b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714500" indent="-3429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171700" indent="-3429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 b="1">
              <a:latin typeface=".VnAvant" pitchFamily="34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1331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BAR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BAR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BAR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BAR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star0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 descr="star02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57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4" descr="glitter_star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issTheRain-Yiruma-75858.mp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33450" y="5334000"/>
            <a:ext cx="609600" cy="609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 spd="med">
    <p:cover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numSld="5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714500" indent="-3429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171700" indent="-3429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 b="1">
              <a:latin typeface=".VnAvant" pitchFamily="34" charset="0"/>
            </a:endParaRP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14341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57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Bai hat Noi vong tay lon do Khanh Ly trinh b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714500" indent="-3429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171700" indent="-3429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 b="1">
              <a:latin typeface=".VnAvant" pitchFamily="34" charset="0"/>
            </a:endParaRP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1536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star0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glitter_star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6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714500" indent="-3429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171700" indent="-3429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 b="1">
              <a:latin typeface=".VnAvant" pitchFamily="34" charset="0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16389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4495800" y="-457200"/>
            <a:ext cx="4648200" cy="2971800"/>
          </a:xfrm>
          <a:prstGeom prst="cloudCallout">
            <a:avLst>
              <a:gd name="adj1" fmla="val -46176"/>
              <a:gd name="adj2" fmla="val 4652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71684" name="Picture 4" descr="2882010_1166138_xC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276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 rot="3134481">
            <a:off x="5880100" y="1966913"/>
            <a:ext cx="3402013" cy="3125787"/>
          </a:xfrm>
          <a:prstGeom prst="cloudCallout">
            <a:avLst>
              <a:gd name="adj1" fmla="val -66421"/>
              <a:gd name="adj2" fmla="val 234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71686" name="Picture 6" descr="hoa ca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13750">
            <a:off x="6248400" y="1981200"/>
            <a:ext cx="25749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2057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9906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14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9525" y="4953000"/>
            <a:ext cx="1514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pcp_download_026-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73" name="Object 13"/>
          <p:cNvGraphicFramePr>
            <a:graphicFrameLocks noChangeAspect="1"/>
          </p:cNvGraphicFramePr>
          <p:nvPr/>
        </p:nvGraphicFramePr>
        <p:xfrm>
          <a:off x="990600" y="1143000"/>
          <a:ext cx="1600200" cy="1422400"/>
        </p:xfrm>
        <a:graphic>
          <a:graphicData uri="http://schemas.openxmlformats.org/presentationml/2006/ole">
            <p:oleObj spid="_x0000_s1028" name="Image" r:id="rId11" imgW="4838095" imgH="401269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7.03704E-6 C 0.00626 0.01251 0.00192 7.03704E-6 7.77778E-6 7.03704E-6 Z " pathEditMode="relative" ptsTypes="ff">
                                      <p:cBhvr>
                                        <p:cTn id="16" dur="5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reworks">
  <a:themeElements>
    <a:clrScheme name="Fireworks 6">
      <a:dk1>
        <a:srgbClr val="000000"/>
      </a:dk1>
      <a:lt1>
        <a:srgbClr val="FFFFFF"/>
      </a:lt1>
      <a:dk2>
        <a:srgbClr val="993366"/>
      </a:dk2>
      <a:lt2>
        <a:srgbClr val="CCFFFF"/>
      </a:lt2>
      <a:accent1>
        <a:srgbClr val="CCECFF"/>
      </a:accent1>
      <a:accent2>
        <a:srgbClr val="FFFF99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8A"/>
      </a:accent6>
      <a:hlink>
        <a:srgbClr val="FFCCFF"/>
      </a:hlink>
      <a:folHlink>
        <a:srgbClr val="FFCCCC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232</Words>
  <Application>Microsoft Office PowerPoint</Application>
  <PresentationFormat>On-screen Show (4:3)</PresentationFormat>
  <Paragraphs>71</Paragraphs>
  <Slides>29</Slides>
  <Notes>3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.VnTime</vt:lpstr>
      <vt:lpstr>Times New Roman</vt:lpstr>
      <vt:lpstr>.VnUniverseH</vt:lpstr>
      <vt:lpstr>.VnUniverse</vt:lpstr>
      <vt:lpstr>.VnAvant</vt:lpstr>
      <vt:lpstr>Arial Black</vt:lpstr>
      <vt:lpstr>Calibri</vt:lpstr>
      <vt:lpstr>Default Design</vt:lpstr>
      <vt:lpstr>Fireworks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itfriend.org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V¨n häc:                                  Lµm anh</dc:title>
  <dc:creator>Smart</dc:creator>
  <cp:lastModifiedBy>Welcome</cp:lastModifiedBy>
  <cp:revision>155</cp:revision>
  <dcterms:created xsi:type="dcterms:W3CDTF">2012-10-21T02:23:51Z</dcterms:created>
  <dcterms:modified xsi:type="dcterms:W3CDTF">2019-04-11T09:03:35Z</dcterms:modified>
</cp:coreProperties>
</file>