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4F307-FBF5-4B8E-8031-2690DB6ABD8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31C49-CAC6-4436-ABF7-B8FB095BB4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371600" y="3124200"/>
            <a:ext cx="6400800" cy="2357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ÁN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MGB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3 - 4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Nhung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LOGO MNG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1066800"/>
            <a:ext cx="1524000" cy="1676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4600" y="228600"/>
            <a:ext cx="4495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 THƯỢNG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14600"/>
            <a:ext cx="2060051" cy="1543050"/>
          </a:xfrm>
          <a:prstGeom prst="rect">
            <a:avLst/>
          </a:prstGeom>
        </p:spPr>
      </p:pic>
      <p:pic>
        <p:nvPicPr>
          <p:cNvPr id="7" name="Picture 6" descr="tải xuố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1" y="2514600"/>
            <a:ext cx="2057399" cy="15240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8" name="Picture 7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514600"/>
            <a:ext cx="2060051" cy="1543050"/>
          </a:xfrm>
          <a:prstGeom prst="rect">
            <a:avLst/>
          </a:prstGeom>
        </p:spPr>
      </p:pic>
      <p:pic>
        <p:nvPicPr>
          <p:cNvPr id="9" name="Picture 8" descr="tải xuố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514600"/>
            <a:ext cx="2057399" cy="152400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981200"/>
            <a:ext cx="1524000" cy="1571625"/>
          </a:xfrm>
          <a:prstGeom prst="rect">
            <a:avLst/>
          </a:prstGeom>
        </p:spPr>
      </p:pic>
      <p:pic>
        <p:nvPicPr>
          <p:cNvPr id="5" name="Picture 4" descr="hqdefault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2133600"/>
            <a:ext cx="1662723" cy="1409700"/>
          </a:xfrm>
          <a:prstGeom prst="rect">
            <a:avLst/>
          </a:prstGeom>
        </p:spPr>
      </p:pic>
      <p:pic>
        <p:nvPicPr>
          <p:cNvPr id="6" name="Picture 5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2133600"/>
            <a:ext cx="1582650" cy="1419225"/>
          </a:xfrm>
          <a:prstGeom prst="rect">
            <a:avLst/>
          </a:prstGeom>
        </p:spPr>
      </p:pic>
      <p:pic>
        <p:nvPicPr>
          <p:cNvPr id="7" name="Picture 6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1" y="2133600"/>
            <a:ext cx="1582650" cy="1419225"/>
          </a:xfrm>
          <a:prstGeom prst="rect">
            <a:avLst/>
          </a:prstGeom>
        </p:spPr>
      </p:pic>
      <p:pic>
        <p:nvPicPr>
          <p:cNvPr id="9" name="Picture 8" descr="hqdefault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0" y="2133600"/>
            <a:ext cx="1662723" cy="14097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Trò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chơi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nhanh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trí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78</Words>
  <Application>Microsoft Office PowerPoint</Application>
  <PresentationFormat>On-screen Show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Cùng đến với chương trình “ Những con vật bé yêu”</vt:lpstr>
      <vt:lpstr>Trò chơi: những chú vịt con</vt:lpstr>
      <vt:lpstr>Dạy trẻ xếp xen kẽ hai đối tượng</vt:lpstr>
      <vt:lpstr>Slide 5</vt:lpstr>
      <vt:lpstr>Trò chơi: ai nhanh trí</vt:lpstr>
      <vt:lpstr>Trò chơi: Ai nhanh trí</vt:lpstr>
      <vt:lpstr>Hát: Một con vịt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1</cp:revision>
  <dcterms:created xsi:type="dcterms:W3CDTF">2018-02-05T02:58:33Z</dcterms:created>
  <dcterms:modified xsi:type="dcterms:W3CDTF">2018-02-05T03:19:45Z</dcterms:modified>
</cp:coreProperties>
</file>