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4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85" autoAdjust="0"/>
    <p:restoredTop sz="94660"/>
  </p:normalViewPr>
  <p:slideViewPr>
    <p:cSldViewPr>
      <p:cViewPr>
        <p:scale>
          <a:sx n="69" d="100"/>
          <a:sy n="69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3C97F-0A25-46C2-B4C2-4FF4BDB28BFB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371600" y="3124200"/>
            <a:ext cx="6400800" cy="235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1 -1</a:t>
            </a:r>
          </a:p>
          <a:p>
            <a:pPr eaLnBrk="1" hangingPunct="1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MGB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3 - 4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OGO MNG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066800"/>
            <a:ext cx="1447800" cy="1371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4600" y="228600"/>
            <a:ext cx="4495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6400" y="2895600"/>
            <a:ext cx="2209800" cy="26701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5638800" y="2743200"/>
            <a:ext cx="2438400" cy="2625969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7620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1 -1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y-nghia-cua-hoa-cuc-trong-van-hoa-viet-nam-va-cac-nuoc-phuong-dong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114800"/>
            <a:ext cx="1676400" cy="1941095"/>
          </a:xfrm>
          <a:prstGeom prst="rect">
            <a:avLst/>
          </a:prstGeom>
        </p:spPr>
      </p:pic>
      <p:pic>
        <p:nvPicPr>
          <p:cNvPr id="7" name="Picture 6" descr="y-nghia-cua-hoa-cuc-trong-van-hoa-viet-nam-va-cac-nuoc-phuong-dong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4078705"/>
            <a:ext cx="1676400" cy="1941095"/>
          </a:xfrm>
          <a:prstGeom prst="rect">
            <a:avLst/>
          </a:prstGeom>
        </p:spPr>
      </p:pic>
      <p:pic>
        <p:nvPicPr>
          <p:cNvPr id="8" name="Picture 7" descr="y-nghia-cua-hoa-cuc-trong-van-hoa-viet-nam-va-cac-nuoc-phuong-dong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4078705"/>
            <a:ext cx="1676400" cy="1941095"/>
          </a:xfrm>
          <a:prstGeom prst="rect">
            <a:avLst/>
          </a:prstGeom>
        </p:spPr>
      </p:pic>
      <p:pic>
        <p:nvPicPr>
          <p:cNvPr id="9" name="Picture 8" descr="y-nghia-cua-hoa-cuc-trong-van-hoa-viet-nam-va-cac-nuoc-phuong-dong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4078705"/>
            <a:ext cx="1676400" cy="1941095"/>
          </a:xfrm>
          <a:prstGeom prst="rect">
            <a:avLst/>
          </a:prstGeom>
        </p:spPr>
      </p:pic>
      <p:pic>
        <p:nvPicPr>
          <p:cNvPr id="10" name="Picture 9" descr="terra-cotta-pennington-planters-100043019-64_1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0"/>
            <a:ext cx="1828800" cy="1828800"/>
          </a:xfrm>
          <a:prstGeom prst="rect">
            <a:avLst/>
          </a:prstGeom>
        </p:spPr>
      </p:pic>
      <p:pic>
        <p:nvPicPr>
          <p:cNvPr id="11" name="Picture 10" descr="terra-cotta-pennington-planters-100043019-64_1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1600200"/>
            <a:ext cx="1828800" cy="1828800"/>
          </a:xfrm>
          <a:prstGeom prst="rect">
            <a:avLst/>
          </a:prstGeom>
        </p:spPr>
      </p:pic>
      <p:pic>
        <p:nvPicPr>
          <p:cNvPr id="12" name="Picture 11" descr="terra-cotta-pennington-planters-100043019-64_1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1600200"/>
            <a:ext cx="1828800" cy="1828800"/>
          </a:xfrm>
          <a:prstGeom prst="rect">
            <a:avLst/>
          </a:prstGeom>
        </p:spPr>
      </p:pic>
      <p:pic>
        <p:nvPicPr>
          <p:cNvPr id="13" name="Picture 12" descr="terra-cotta-pennington-planters-100043019-64_1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1676400"/>
            <a:ext cx="18288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88</Words>
  <Application>Microsoft Office PowerPoint</Application>
  <PresentationFormat>On-screen Show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Trẻ đi xem mô hình </vt:lpstr>
      <vt:lpstr>Ôn nhận biết hình vuông hình tam giác</vt:lpstr>
      <vt:lpstr>Trò chơi: Gieo hạt</vt:lpstr>
      <vt:lpstr>Ghép đôi tương ứng 1 -1</vt:lpstr>
      <vt:lpstr>Hướng dẫn, kiểm tra kết quả trẻ thực hiện</vt:lpstr>
      <vt:lpstr>Trò chơi: Gà trong vườn rau  Nêu luật chơi, cách chơi</vt:lpstr>
      <vt:lpstr>Tổ chức cho trẻ chơi. Động viên khen trẻ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9</cp:revision>
  <dcterms:created xsi:type="dcterms:W3CDTF">2018-02-01T05:47:26Z</dcterms:created>
  <dcterms:modified xsi:type="dcterms:W3CDTF">2018-02-05T01:50:46Z</dcterms:modified>
</cp:coreProperties>
</file>