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61" r:id="rId7"/>
    <p:sldId id="263" r:id="rId8"/>
    <p:sldId id="27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ranh tô màu\131231hinh-nen-trang-hong-don-gian-va-diu-da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5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ĐẾN THĂM LỚP C4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352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026" y="464619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: 3 – 4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69278" y="752564"/>
            <a:ext cx="845574" cy="609600"/>
          </a:xfrm>
          <a:prstGeom prst="rect">
            <a:avLst/>
          </a:prstGeom>
        </p:spPr>
      </p:pic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6600" y="1752600"/>
            <a:ext cx="2057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110836" y="2139660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1413164" y="2139660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28956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57912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4310005" y="2143123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7086600" y="2146587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0" y="2220614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1676400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2923309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6102926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4710543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7710054" y="2001106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13071" y="5171768"/>
            <a:ext cx="2923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-76200" y="2533868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1512842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2951018" y="2556814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4495800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7651940" y="2752834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5723" y="2328646"/>
            <a:ext cx="1676400" cy="2058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3770671" y="4572000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1964649" y="4707590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4604772" y="4667864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101598" y="2335716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1600200" y="2373885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7620000" y="2379587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6241843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3124200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572" y="2330013"/>
            <a:ext cx="1669026" cy="18459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3124200" y="4667864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611 L 8.33333E-7 -0.33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5825838" y="2541292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7239000" y="2867438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2902528" y="2541291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6927" y="2647199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4232567" y="2902074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1302328" y="2973345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98" y="2465091"/>
            <a:ext cx="1461659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73638" y="2647199"/>
            <a:ext cx="1870361" cy="16268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ề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71081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157316"/>
            <a:ext cx="67965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anh tô màu\cafc0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76238"/>
            <a:ext cx="97536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06607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kháe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m¹nh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giái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58</Words>
  <Application>Microsoft Office PowerPoint</Application>
  <PresentationFormat>On-screen Show (4:3)</PresentationFormat>
  <Paragraphs>11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Welcome</cp:lastModifiedBy>
  <cp:revision>38</cp:revision>
  <dcterms:created xsi:type="dcterms:W3CDTF">2016-11-03T06:56:51Z</dcterms:created>
  <dcterms:modified xsi:type="dcterms:W3CDTF">2018-01-29T03:23:17Z</dcterms:modified>
</cp:coreProperties>
</file>