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8" r:id="rId3"/>
    <p:sldId id="265" r:id="rId4"/>
    <p:sldId id="278" r:id="rId5"/>
    <p:sldId id="279" r:id="rId6"/>
    <p:sldId id="280" r:id="rId7"/>
    <p:sldId id="275" r:id="rId8"/>
    <p:sldId id="263" r:id="rId9"/>
    <p:sldId id="277" r:id="rId10"/>
    <p:sldId id="281" r:id="rId11"/>
    <p:sldId id="282" r:id="rId12"/>
    <p:sldId id="283" r:id="rId13"/>
    <p:sldId id="268" r:id="rId14"/>
    <p:sldId id="284" r:id="rId15"/>
  </p:sldIdLst>
  <p:sldSz cx="12192000" cy="6858000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32D"/>
    <a:srgbClr val="F98817"/>
    <a:srgbClr val="D95E37"/>
    <a:srgbClr val="E9FEA6"/>
    <a:srgbClr val="D1D53B"/>
    <a:srgbClr val="5083C0"/>
    <a:srgbClr val="D58C3B"/>
    <a:srgbClr val="74989C"/>
    <a:srgbClr val="C4CE42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9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96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78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89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49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76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3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26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58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0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94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977AC9-6EED-4FEF-8195-0EF597517499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0D17-B94B-4879-A09F-908F07844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2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3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gif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6563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61457">
            <a:off x="9963955" y="4861196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3471" y="3466563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3471" y="0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66709">
            <a:off x="1594789" y="4682458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40212">
            <a:off x="9959308" y="-1459305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2600" y="-1613308"/>
            <a:ext cx="609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76217" y="1389294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10" dirty="0" err="1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kern="10" smtClean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kern="10" dirty="0" err="1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kern="10" dirty="0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5400" b="1" kern="10" dirty="0">
              <a:ln w="9525"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0645" y="2213092"/>
            <a:ext cx="8728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kern="10" dirty="0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kern="10" dirty="0"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4368" y="3890665"/>
            <a:ext cx="88245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D95E37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D95E37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C4</a:t>
            </a:r>
            <a:endParaRPr lang="en-US" sz="3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D95E37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500" y="5705475"/>
            <a:ext cx="1895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887" y="5705474"/>
            <a:ext cx="1895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613" y="5719133"/>
            <a:ext cx="1895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456" y="-14524"/>
            <a:ext cx="1039852" cy="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091" y="-11505"/>
            <a:ext cx="1039852" cy="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617" y="-28687"/>
            <a:ext cx="1039852" cy="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7582" y="-14525"/>
            <a:ext cx="1039852" cy="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 tro choi 6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765136" y="5402516"/>
            <a:ext cx="609600" cy="609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09500" y="2967335"/>
            <a:ext cx="6773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Đề tài: Số 3 dễ thương</a:t>
            </a:r>
            <a:endParaRPr lang="en-US" sz="54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LOGO MNG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9937" y="0"/>
            <a:ext cx="1878874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1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76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/>
      <p:bldP spid="14" grpId="0"/>
      <p:bldP spid="1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2451681"/>
            <a:ext cx="12182615" cy="2349158"/>
          </a:xfrm>
          <a:prstGeom prst="rect">
            <a:avLst/>
          </a:prstGeom>
          <a:solidFill>
            <a:srgbClr val="D58C3B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92D050"/>
              </a:solidFill>
            </a:endParaRPr>
          </a:p>
        </p:txBody>
      </p:sp>
      <p:pic>
        <p:nvPicPr>
          <p:cNvPr id="15" name="Picture 14" descr="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383" y="53721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3489">
            <a:off x="10444142" y="5796642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oa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483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64975" y="4662684"/>
            <a:ext cx="11753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210593" y="4604922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FF66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3364" y="4608090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CC0099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2597155" y="6492919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565652" y="6532361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63642" y="6550924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812" y="1"/>
            <a:ext cx="2451680" cy="24516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17" y="0"/>
            <a:ext cx="2451680" cy="2451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3960" y="1"/>
            <a:ext cx="2451680" cy="24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5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-0.08441 L -0.01068 0.03376 C -0.00937 0.05874 -0.00781 0.09574 -0.00664 0.13483 C -0.00547 0.17877 -0.00468 0.21438 -0.00468 0.23959 L -0.00403 0.35846 " pathEditMode="relative" rAng="5222183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" y="22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6522 L -0.0043 0.0444 C -0.00182 0.0673 0.00104 0.10245 0.00339 0.13899 C 0.00599 0.18062 0.00742 0.21369 0.00795 0.23751 L 0.00912 0.34991 " pathEditMode="relative" rAng="5016478" ptsTypes="FffFF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20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29E-8 -0.02082 L 0.00261 0.08025 C 0.00313 0.10152 0.00339 0.13298 0.00339 0.16628 C 0.00339 0.20421 0.00313 0.23404 0.00261 0.25532 L -4.16829E-8 0.35708 " pathEditMode="relative" rAng="5400000" ptsTypes="FffFF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00694 L 0.07699 -0.50069 C 0.09132 -0.61586 0.09822 -0.67853 0.09718 -0.6783 C 0.09574 -0.67946 0.08624 -0.61817 0.07047 -0.50439 L -4.25557E-6 -4.34783E-6 " pathEditMode="relative" rAng="11589204" ptsTypes="FffFF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8" y="-34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0417 L 0.0073 -0.53886 C 0.00664 -0.65888 0.00599 -0.72387 0.00495 -0.72387 C 0.00365 -0.73035 0.003 -0.65888 0.00235 -0.53886 L -0.00078 -0.00417 " pathEditMode="relative" rAng="10800000" ptsTypes="FffFF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363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1 -0.111 L -0.06299 -0.27382 C -0.0721 -0.30804 -0.08694 -0.35823 -0.10295 -0.41165 C -0.12052 -0.47132 -0.13549 -0.51919 -0.14551 -0.55203 L -0.19745 -0.70999 " pathEditMode="relative" rAng="-7075773" ptsTypes="F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1" y="-30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655" y="341195"/>
            <a:ext cx="6907367" cy="59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173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0383" y="5372100"/>
            <a:ext cx="91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53489">
            <a:off x="10444142" y="5796642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oa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48300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83729" y="4569169"/>
            <a:ext cx="11753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9732431" y="2536157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FF66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48310" y="198797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CC0099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10118994" y="5846360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735544" y="1306793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022620" y="3820829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903" y="548753"/>
            <a:ext cx="2047599" cy="22928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602" y="4032369"/>
            <a:ext cx="2047599" cy="22928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297" y="630640"/>
            <a:ext cx="2047599" cy="2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84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69 -0.00855 C 0.07529 -3.26549E-6 0.07842 0.00856 0.07959 0.0192 C 0.08089 0.03122 0.08154 0.0451 0.08232 0.05921 C 0.08311 0.07332 0.08232 0.08511 0.08154 0.09806 C 0.08089 0.11032 0.07998 0.12304 0.07764 0.13391 C 0.07555 0.14455 0.07216 0.15356 0.06865 0.15981 C 0.06539 0.16605 0.06135 0.17068 0.05745 0.17276 C 0.05341 0.17507 0.04937 0.17507 0.04559 0.17276 C 0.04168 0.17068 0.03804 0.16513 0.03504 0.15657 C 0.03204 0.14894 0.02944 0.13899 0.02801 0.12743 C 0.02631 0.11656 0.02566 0.1013 0.02566 0.0895 C 0.0254 0.07771 0.02566 0.0636 0.02749 0.05181 C 0.02905 0.04094 0.03204 0.03215 0.03608 0.02799 C 0.03999 0.02475 0.04403 0.02891 0.0465 0.03654 C 0.04898 0.04418 0.05054 0.05574 0.05106 0.07031 C 0.05106 0.08418 0.05054 0.09714 0.04898 0.10801 C 0.04729 0.11864 0.04768 0.12096 0.0409 0.13483 C 0.03504 0.1501 0.02905 0.1457 0.0254 0.14686 C 0.02162 0.14686 0.01876 0.14223 0.01511 0.13807 C 0.01107 0.13275 0.00782 0.12304 0.00547 0.11425 C 0.00326 0.10569 0.00209 0.09482 0.00091 0.07771 C -1.05249E-6 0.06036 -1.05249E-6 0.05181 -1.05249E-6 0.03862 C -1.05249E-6 0.02567 -1.05249E-6 0.01249 -1.05249E-6 -3.26549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" y="9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9 -0.04579 C 0.06982 -0.0377 0.07282 -0.02984 0.07425 -0.01989 C 0.07555 -0.00879 0.0762 0.00416 0.07685 0.01711 C 0.07764 0.03029 0.07685 0.04116 0.0762 0.05319 C 0.07555 0.06429 0.07451 0.07632 0.07217 0.08626 C 0.07021 0.0962 0.06682 0.1043 0.06305 0.11031 C 0.05966 0.11609 0.05562 0.12026 0.05158 0.12211 C 0.04755 0.12419 0.04351 0.12419 0.03986 0.12211 C 0.03582 0.12026 0.03205 0.11517 0.02905 0.10731 C 0.02592 0.10014 0.02332 0.09112 0.02189 0.08025 C 0.02032 0.0703 0.01954 0.0562 0.01954 0.04509 C 0.01928 0.03423 0.01954 0.02127 0.02123 0.01017 C 0.02293 0.00023 0.02592 -0.00787 0.03009 -0.0118 C 0.03413 -0.0148 0.03817 -0.01087 0.04077 -0.0037 C 0.04325 0.00324 0.04481 0.0141 0.0452 0.02729 C 0.0452 0.04024 0.04481 0.05226 0.04325 0.06221 C 0.04155 0.07215 0.04182 0.07423 0.03504 0.08719 C 0.02905 0.10129 0.02293 0.09713 0.01928 0.09829 C 0.0155 0.09829 0.01251 0.09412 0.00886 0.09019 C 0.00469 0.0851 0.00143 0.07632 -0.00104 0.06822 C -0.00338 0.06013 -0.00443 0.05018 -0.00573 0.03423 C -0.00664 0.01827 -0.00664 0.01017 -0.00664 -0.00185 C -0.00664 -0.01388 -0.00664 -0.0259 -0.00664 -0.0377 " pathEditMode="relative" rAng="0" ptsTypes="fffffffffffffffffffffff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73 -0.00809 C 0.07334 -9.25069E-8 0.07633 0.00786 0.07764 0.01781 C 0.07894 0.02891 0.07946 0.04186 0.08024 0.05481 C 0.08089 0.06799 0.08024 0.07886 0.07946 0.09089 C 0.07894 0.10199 0.0779 0.11401 0.07568 0.12396 C 0.07373 0.1339 0.07047 0.142 0.06696 0.14801 C 0.0637 0.15379 0.05979 0.15796 0.05588 0.15981 C 0.05198 0.16189 0.0482 0.16189 0.04455 0.15981 C 0.04064 0.15796 0.03713 0.15287 0.03426 0.145 C 0.03126 0.13784 0.02879 0.12882 0.02736 0.11795 C 0.02579 0.108 0.02514 0.09389 0.02514 0.08279 C 0.02488 0.07192 0.02514 0.05897 0.02684 0.04787 C 0.0284 0.03793 0.03126 0.02983 0.03517 0.0259 C 0.03908 0.0229 0.04299 0.02683 0.04559 0.034 C 0.04781 0.04093 0.04937 0.0518 0.04976 0.06499 C 0.04976 0.07794 0.04937 0.08996 0.04781 0.09991 C 0.04624 0.10985 0.04651 0.11193 0.04012 0.12488 C 0.03426 0.13899 0.0284 0.13483 0.02488 0.13599 C 0.02124 0.13599 0.01837 0.13182 0.01485 0.12789 C 0.01094 0.1228 0.00769 0.11401 0.00547 0.10592 C 0.00313 0.09783 0.00222 0.08788 0.00091 0.07192 C -2.76801E-6 0.05597 -2.76801E-6 0.04787 -2.76801E-6 0.03585 C -2.76801E-6 0.02382 -2.76801E-6 0.01179 -2.76801E-6 -9.25069E-8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5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647 L -0.2277 -0.30897 C -0.28006 -0.37766 -0.30755 -0.41304 -0.30689 -0.41166 C -0.30728 -0.41073 -0.28097 -0.37512 -0.22939 -0.30666 L 3.10929E-6 -6.01295E-7 " pathEditMode="relative" rAng="7603577" ptsTypes="FffFF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9" y="-20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6058E-6 -3.07123E-6 L -0.27772 -0.07146 C -0.34011 -0.08695 -0.37228 -0.09597 -0.37215 -0.09782 C -0.37202 -0.10083 -0.33959 -0.09389 -0.27472 -0.07978 L 0.00338 -0.01827 " pathEditMode="relative" rAng="-15740731" ptsTypes="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84" y="-53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008E-6 0.00324 L -0.12596 0.07239 C -0.15227 0.09135 -0.19278 0.10847 -0.23603 0.11749 C -0.28357 0.13414 -0.32278 0.14084 -0.35118 0.13992 L -0.48365 0.14339 " pathEditMode="relative" rAng="10248250" ptsTypes="F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5" y="94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Nhac tro choi 6p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2545306" y="931459"/>
            <a:ext cx="7519915" cy="499508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4533" y="2062371"/>
            <a:ext cx="602145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chơi: </a:t>
            </a:r>
          </a:p>
          <a:p>
            <a:pPr algn="ctr"/>
            <a:r>
              <a:rPr lang="en-US" sz="66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 về đúng nhà</a:t>
            </a:r>
            <a:endParaRPr lang="en-US" sz="6600" b="1" cap="none" spc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2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0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346" y="1413555"/>
            <a:ext cx="104996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 thúc</a:t>
            </a:r>
          </a:p>
          <a:p>
            <a:pPr algn="ctr"/>
            <a:r>
              <a:rPr lang="en-US" sz="7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 và vận động: “Cái mũi”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cai mu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8587" y="3833883"/>
            <a:ext cx="874594" cy="8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98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FF4A10BE8D543779575ADE7409EF7B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581" y="181912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9D537EC41674A80AAA68CB93FBC129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9710" y="181912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604" y="-13175"/>
            <a:ext cx="10394247" cy="1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16605" y="6694487"/>
            <a:ext cx="10394247" cy="19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2920697" y="2927047"/>
            <a:ext cx="6858000" cy="101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llipop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72427" y="3038424"/>
            <a:ext cx="6858000" cy="7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801937" y="834405"/>
            <a:ext cx="6596063" cy="3584640"/>
          </a:xfrm>
          <a:prstGeom prst="cloudCallout">
            <a:avLst>
              <a:gd name="adj1" fmla="val -30833"/>
              <a:gd name="adj2" fmla="val 86069"/>
            </a:avLst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Hát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“</a:t>
            </a:r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Mừng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sinh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nhật</a:t>
            </a:r>
            <a:r>
              <a:rPr lang="en-US" sz="6000" dirty="0" smtClean="0">
                <a:solidFill>
                  <a:srgbClr val="FF0000"/>
                </a:solidFill>
                <a:latin typeface="Tahoma" panose="020B0604030504040204" pitchFamily="34" charset="0"/>
              </a:rPr>
              <a:t>”</a:t>
            </a:r>
            <a:endParaRPr lang="en-US" sz="6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11" name="Picture 11" descr="BELLBRD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868" y="5915765"/>
            <a:ext cx="8712200" cy="66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e Mung Sinh Nhat - Be An Nhi - Part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3868" y="4853726"/>
            <a:ext cx="868250" cy="8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0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0377"/>
            <a:ext cx="8680174" cy="7268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130" y="675861"/>
            <a:ext cx="1449996" cy="216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684" y="768626"/>
            <a:ext cx="1480224" cy="214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2411345" y="540650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 rot="21398014">
            <a:off x="3948113" y="4756184"/>
            <a:ext cx="2525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2" pitchFamily="2" charset="0"/>
              </a:rPr>
              <a:t>Buùp Beâ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Thufap2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759992">
            <a:off x="782221" y="4202701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Thufap2" pitchFamily="2" charset="0"/>
              </a:rPr>
              <a:t>11.10.2014</a:t>
            </a:r>
            <a:endParaRPr lang="en-US" sz="5400" b="1" cap="none" spc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Thufap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569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12882 L 0.21705 -0.05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943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20259E-7 L 0.64388 0.526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2634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7 0.0444 L -0.14648 -0.39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-22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69398" y="748094"/>
            <a:ext cx="139843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38285" y="3267290"/>
            <a:ext cx="160332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36" y="1166134"/>
            <a:ext cx="2259137" cy="1696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1576" y="1135473"/>
            <a:ext cx="2299970" cy="17269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788" y="1166134"/>
            <a:ext cx="2259135" cy="1696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815" y="3473727"/>
            <a:ext cx="2066977" cy="2242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836" y="3506859"/>
            <a:ext cx="2066977" cy="22429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6082" y="4726059"/>
            <a:ext cx="2066977" cy="2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7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0.07077 L -0.13893 0.00532 C -0.1638 -0.0081 -0.2013 -0.0296 -0.24075 -0.05181 C -0.28529 -0.07794 -0.32083 -0.09945 -0.34596 -0.11494 L -0.4651 -0.18872 " pathEditMode="relative" rAng="11889804" ptsTypes="FffFF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57" y="-12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3654 L -0.08047 0.00462 C -0.09714 -0.00139 -0.12227 -0.01064 -0.14896 -0.01966 C -0.17878 -0.02984 -0.20326 -0.03747 -0.22005 -0.0421 L -0.30091 -0.06499 " pathEditMode="relative" rAng="11449805" ptsTypes="FffFF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5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0074 L -0.0655 -0.00995 C -0.08294 -0.01342 -0.10899 -0.01758 -0.13672 -0.02035 C -0.1681 -0.02475 -0.1931 -0.02498 -0.2099 -0.02521 L -0.29414 -0.02544 " pathEditMode="relative" rAng="11005357" ptsTypes="FffFF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0" b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7363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8280"/>
            <a:ext cx="4846870" cy="3520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173" y="940979"/>
            <a:ext cx="3829565" cy="3875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3940" y="716924"/>
            <a:ext cx="4208060" cy="37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5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0"/>
            <a:ext cx="10261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860345" y="1203540"/>
            <a:ext cx="4373313" cy="4408228"/>
          </a:xfrm>
          <a:prstGeom prst="rightArrow">
            <a:avLst/>
          </a:prstGeom>
          <a:solidFill>
            <a:srgbClr val="B8E32D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14464" y="106661"/>
            <a:ext cx="117532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8863206" y="4957919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FF660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45554" y="2510877"/>
            <a:ext cx="11689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800" b="1" dirty="0">
                <a:solidFill>
                  <a:srgbClr val="CC0099"/>
                </a:solidFill>
                <a:latin typeface=".VnAvant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95" y="0"/>
            <a:ext cx="2464560" cy="2349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2406"/>
            <a:ext cx="2464560" cy="23491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40" y="4437189"/>
            <a:ext cx="2464560" cy="23491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230009" y="6187851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594001" y="1003117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864254" y="3639343"/>
            <a:ext cx="395785" cy="211540"/>
          </a:xfrm>
          <a:prstGeom prst="ellipse">
            <a:avLst/>
          </a:prstGeom>
          <a:solidFill>
            <a:srgbClr val="F98817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1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562E-6 -3.44126E-6 L 0.18211 -0.00693 C 0.22053 -0.00809 0.27902 -0.00809 0.33985 -0.00786 C 0.40706 -0.00786 0.46164 -0.00786 0.50007 -0.0074 L 0.68569 -0.0006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84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149E-6 4.53284E-7 L 0.15983 0.00277 C 0.19148 0.00462 0.24254 0.00532 0.29647 0.00532 C 0.35587 0.00624 0.40446 0.00462 0.43741 0.00162 L 0.59932 4.53284E-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363E-6 -3.41351E-6 L 0.13091 -0.0148 C 0.1597 -0.01757 0.20204 -0.01804 0.24606 -0.01804 C 0.29686 -0.01804 0.33725 -0.01757 0.36486 -0.0148 L 0.49759 -0.00069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0" y="-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00601 L -0.21688 -0.33927 C -0.2669 -0.41512 -0.29426 -0.45583 -0.29426 -0.45537 C -0.29478 -0.45467 -0.26795 -0.41327 -0.21871 -0.33696 L 2.29126E-6 -2.49769E-7 " pathEditMode="relative" rAng="7844398" ptsTypes="FffFF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7" y="-222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 -0.01295 L -0.28084 0.19542 C -0.34323 0.24214 -0.37697 0.26804 -0.37671 0.2692 C -0.37932 0.27313 -0.34219 0.24653 -0.27928 0.2012 L 2.93083E-7 -2.03515E-6 " pathEditMode="relative" rAng="4050811" ptsTypes="FffFF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7" y="145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416E-7 8.51064E-7 L -0.10186 -0.00601 C -0.12309 -0.0081 -0.15527 -0.00856 -0.18914 -0.0081 C -0.22704 -0.00856 -0.25791 -0.0074 -0.27888 -0.00717 L -0.38166 0.00023 " pathEditMode="relative" rAng="10800000" ptsTypes="FffFF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3" y="-4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ồ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505" y="-1"/>
            <a:ext cx="72879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92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1472</TotalTime>
  <Words>73</Words>
  <Application>Microsoft Office PowerPoint</Application>
  <PresentationFormat>Custom</PresentationFormat>
  <Paragraphs>25</Paragraphs>
  <Slides>14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HDOfficeLightV0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Welcome</cp:lastModifiedBy>
  <cp:revision>161</cp:revision>
  <dcterms:created xsi:type="dcterms:W3CDTF">2015-09-30T14:40:52Z</dcterms:created>
  <dcterms:modified xsi:type="dcterms:W3CDTF">2018-01-29T06:25:03Z</dcterms:modified>
</cp:coreProperties>
</file>