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3" r:id="rId7"/>
    <p:sldId id="264" r:id="rId8"/>
    <p:sldId id="26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015" autoAdjust="0"/>
    <p:restoredTop sz="94660"/>
  </p:normalViewPr>
  <p:slideViewPr>
    <p:cSldViewPr>
      <p:cViewPr>
        <p:scale>
          <a:sx n="69" d="100"/>
          <a:sy n="69" d="100"/>
        </p:scale>
        <p:origin x="-1398"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1A3C97F-0A25-46C2-B4C2-4FF4BDB28BFB}"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EA071-5AAB-42B1-8EB8-EF7BD2043EC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A3C97F-0A25-46C2-B4C2-4FF4BDB28BFB}"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EA071-5AAB-42B1-8EB8-EF7BD2043EC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A3C97F-0A25-46C2-B4C2-4FF4BDB28BFB}"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EA071-5AAB-42B1-8EB8-EF7BD2043EC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A3C97F-0A25-46C2-B4C2-4FF4BDB28BFB}"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EA071-5AAB-42B1-8EB8-EF7BD2043EC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A3C97F-0A25-46C2-B4C2-4FF4BDB28BFB}"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EA071-5AAB-42B1-8EB8-EF7BD2043EC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1A3C97F-0A25-46C2-B4C2-4FF4BDB28BFB}" type="datetimeFigureOut">
              <a:rPr lang="en-US" smtClean="0"/>
              <a:pPr/>
              <a:t>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2EA071-5AAB-42B1-8EB8-EF7BD2043EC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1A3C97F-0A25-46C2-B4C2-4FF4BDB28BFB}" type="datetimeFigureOut">
              <a:rPr lang="en-US" smtClean="0"/>
              <a:pPr/>
              <a:t>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2EA071-5AAB-42B1-8EB8-EF7BD2043EC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1A3C97F-0A25-46C2-B4C2-4FF4BDB28BFB}" type="datetimeFigureOut">
              <a:rPr lang="en-US" smtClean="0"/>
              <a:pPr/>
              <a:t>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2EA071-5AAB-42B1-8EB8-EF7BD2043EC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A3C97F-0A25-46C2-B4C2-4FF4BDB28BFB}" type="datetimeFigureOut">
              <a:rPr lang="en-US" smtClean="0"/>
              <a:pPr/>
              <a:t>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2EA071-5AAB-42B1-8EB8-EF7BD2043EC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A3C97F-0A25-46C2-B4C2-4FF4BDB28BFB}" type="datetimeFigureOut">
              <a:rPr lang="en-US" smtClean="0"/>
              <a:pPr/>
              <a:t>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2EA071-5AAB-42B1-8EB8-EF7BD2043EC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A3C97F-0A25-46C2-B4C2-4FF4BDB28BFB}" type="datetimeFigureOut">
              <a:rPr lang="en-US" smtClean="0"/>
              <a:pPr/>
              <a:t>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2EA071-5AAB-42B1-8EB8-EF7BD2043EC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A3C97F-0A25-46C2-B4C2-4FF4BDB28BFB}" type="datetimeFigureOut">
              <a:rPr lang="en-US" smtClean="0"/>
              <a:pPr/>
              <a:t>2/5/2018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2EA071-5AAB-42B1-8EB8-EF7BD2043EC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
        <p:nvSpPr>
          <p:cNvPr id="4" name="Text Box 9"/>
          <p:cNvSpPr txBox="1">
            <a:spLocks noGrp="1" noChangeArrowheads="1"/>
          </p:cNvSpPr>
          <p:nvPr>
            <p:ph type="subTitle" idx="1"/>
          </p:nvPr>
        </p:nvSpPr>
        <p:spPr bwMode="auto">
          <a:xfrm>
            <a:off x="1371600" y="3124200"/>
            <a:ext cx="6400800" cy="2357568"/>
          </a:xfrm>
          <a:prstGeom prst="rect">
            <a:avLst/>
          </a:prstGeom>
          <a:noFill/>
          <a:ln w="9525">
            <a:noFill/>
            <a:miter lim="800000"/>
            <a:headEnd/>
            <a:tailEnd/>
          </a:ln>
          <a:effectLst/>
        </p:spPr>
        <p:txBody>
          <a:bodyPr>
            <a:spAutoFit/>
          </a:bodyPr>
          <a:lstStyle/>
          <a:p>
            <a:pPr algn="ctr" eaLnBrk="1" hangingPunct="1"/>
            <a:r>
              <a:rPr lang="en-US" b="1" dirty="0">
                <a:solidFill>
                  <a:srgbClr val="FF0000"/>
                </a:solidFill>
                <a:latin typeface="Times New Roman" pitchFamily="18" charset="0"/>
                <a:cs typeface="Times New Roman" pitchFamily="18" charset="0"/>
              </a:rPr>
              <a:t>GIÁO ÁN </a:t>
            </a:r>
            <a:r>
              <a:rPr lang="en-US" b="1" dirty="0" smtClean="0">
                <a:solidFill>
                  <a:srgbClr val="FF0000"/>
                </a:solidFill>
                <a:latin typeface="Times New Roman" pitchFamily="18" charset="0"/>
                <a:cs typeface="Times New Roman" pitchFamily="18" charset="0"/>
              </a:rPr>
              <a:t> </a:t>
            </a:r>
            <a:endParaRPr lang="en-US" b="1" dirty="0">
              <a:solidFill>
                <a:srgbClr val="FF0000"/>
              </a:solidFill>
              <a:latin typeface="Times New Roman" pitchFamily="18" charset="0"/>
              <a:cs typeface="Times New Roman" pitchFamily="18" charset="0"/>
            </a:endParaRPr>
          </a:p>
          <a:p>
            <a:pPr eaLnBrk="1" hangingPunct="1"/>
            <a:r>
              <a:rPr lang="en-US" b="1" dirty="0" err="1">
                <a:solidFill>
                  <a:srgbClr val="FF0000"/>
                </a:solidFill>
                <a:latin typeface="Times New Roman" pitchFamily="18" charset="0"/>
                <a:cs typeface="Times New Roman" pitchFamily="18" charset="0"/>
              </a:rPr>
              <a:t>Đề</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tài</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Nhận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biết</a:t>
            </a:r>
            <a:r>
              <a:rPr lang="en-US" b="1" dirty="0" smtClean="0">
                <a:solidFill>
                  <a:srgbClr val="FF0000"/>
                </a:solidFill>
                <a:latin typeface="Times New Roman" pitchFamily="18" charset="0"/>
                <a:cs typeface="Times New Roman" pitchFamily="18" charset="0"/>
              </a:rPr>
              <a:t> to </a:t>
            </a:r>
            <a:r>
              <a:rPr lang="en-US" b="1" dirty="0" err="1" smtClean="0">
                <a:solidFill>
                  <a:srgbClr val="FF0000"/>
                </a:solidFill>
                <a:latin typeface="Times New Roman" pitchFamily="18" charset="0"/>
                <a:cs typeface="Times New Roman" pitchFamily="18" charset="0"/>
              </a:rPr>
              <a:t>hơn</a:t>
            </a:r>
            <a:r>
              <a:rPr lang="en-US" b="1" dirty="0" smtClean="0">
                <a:solidFill>
                  <a:srgbClr val="FF0000"/>
                </a:solidFill>
                <a:latin typeface="Times New Roman" pitchFamily="18" charset="0"/>
                <a:cs typeface="Times New Roman" pitchFamily="18" charset="0"/>
              </a:rPr>
              <a:t> – </a:t>
            </a:r>
            <a:r>
              <a:rPr lang="en-US" b="1" dirty="0" err="1" smtClean="0">
                <a:solidFill>
                  <a:srgbClr val="FF0000"/>
                </a:solidFill>
                <a:latin typeface="Times New Roman" pitchFamily="18" charset="0"/>
                <a:cs typeface="Times New Roman" pitchFamily="18" charset="0"/>
              </a:rPr>
              <a:t>nhỏ</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hơn</a:t>
            </a:r>
            <a:endParaRPr lang="en-US" b="1" dirty="0" smtClean="0">
              <a:solidFill>
                <a:srgbClr val="FF0000"/>
              </a:solidFill>
              <a:latin typeface="Times New Roman" pitchFamily="18" charset="0"/>
              <a:cs typeface="Times New Roman" pitchFamily="18" charset="0"/>
            </a:endParaRPr>
          </a:p>
          <a:p>
            <a:pPr eaLnBrk="1" hangingPunct="1"/>
            <a:r>
              <a:rPr lang="en-US" b="1" dirty="0" err="1" smtClean="0">
                <a:solidFill>
                  <a:srgbClr val="FF0000"/>
                </a:solidFill>
                <a:latin typeface="Times New Roman" pitchFamily="18" charset="0"/>
                <a:cs typeface="Times New Roman" pitchFamily="18" charset="0"/>
              </a:rPr>
              <a:t>Độ</a:t>
            </a:r>
            <a:r>
              <a:rPr lang="en-US" b="1" dirty="0" smtClean="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tuổi</a:t>
            </a:r>
            <a:r>
              <a:rPr lang="en-US" b="1" dirty="0">
                <a:solidFill>
                  <a:srgbClr val="FF0000"/>
                </a:solidFill>
                <a:latin typeface="Times New Roman" pitchFamily="18" charset="0"/>
                <a:cs typeface="Times New Roman" pitchFamily="18" charset="0"/>
              </a:rPr>
              <a:t>: </a:t>
            </a:r>
            <a:r>
              <a:rPr lang="en-US" b="1" dirty="0" smtClean="0">
                <a:solidFill>
                  <a:srgbClr val="FF0000"/>
                </a:solidFill>
                <a:latin typeface="Times New Roman" pitchFamily="18" charset="0"/>
                <a:cs typeface="Times New Roman" pitchFamily="18" charset="0"/>
              </a:rPr>
              <a:t>MGB </a:t>
            </a:r>
            <a:r>
              <a:rPr lang="en-US" b="1" dirty="0">
                <a:solidFill>
                  <a:srgbClr val="FF0000"/>
                </a:solidFill>
                <a:latin typeface="Times New Roman" pitchFamily="18" charset="0"/>
                <a:cs typeface="Times New Roman" pitchFamily="18" charset="0"/>
              </a:rPr>
              <a:t>3 - 4 </a:t>
            </a:r>
            <a:r>
              <a:rPr lang="en-US" b="1" dirty="0" err="1">
                <a:solidFill>
                  <a:srgbClr val="FF0000"/>
                </a:solidFill>
                <a:latin typeface="Times New Roman" pitchFamily="18" charset="0"/>
                <a:cs typeface="Times New Roman" pitchFamily="18" charset="0"/>
              </a:rPr>
              <a:t>tuổi</a:t>
            </a:r>
            <a:endParaRPr lang="en-US" b="1" dirty="0">
              <a:solidFill>
                <a:srgbClr val="FF0000"/>
              </a:solidFill>
              <a:latin typeface="Times New Roman" pitchFamily="18" charset="0"/>
              <a:cs typeface="Times New Roman" pitchFamily="18" charset="0"/>
            </a:endParaRPr>
          </a:p>
          <a:p>
            <a:pPr eaLnBrk="1" hangingPunct="1"/>
            <a:r>
              <a:rPr lang="en-US" b="1" dirty="0" err="1">
                <a:solidFill>
                  <a:srgbClr val="FF0000"/>
                </a:solidFill>
                <a:latin typeface="Times New Roman" pitchFamily="18" charset="0"/>
                <a:cs typeface="Times New Roman" pitchFamily="18" charset="0"/>
              </a:rPr>
              <a:t>Người</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dạy</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Trịnh</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Thị</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Nhung</a:t>
            </a:r>
            <a:endParaRPr lang="en-US" b="1" dirty="0">
              <a:solidFill>
                <a:srgbClr val="FF0000"/>
              </a:solidFill>
              <a:latin typeface="Times New Roman" pitchFamily="18" charset="0"/>
              <a:cs typeface="Times New Roman" pitchFamily="18" charset="0"/>
            </a:endParaRPr>
          </a:p>
        </p:txBody>
      </p:sp>
      <p:pic>
        <p:nvPicPr>
          <p:cNvPr id="5" name="Picture 4" descr="LOGO MNGT.jpg"/>
          <p:cNvPicPr>
            <a:picLocks noChangeAspect="1"/>
          </p:cNvPicPr>
          <p:nvPr/>
        </p:nvPicPr>
        <p:blipFill>
          <a:blip r:embed="rId3" cstate="print"/>
          <a:stretch>
            <a:fillRect/>
          </a:stretch>
        </p:blipFill>
        <p:spPr>
          <a:xfrm>
            <a:off x="3886200" y="1066800"/>
            <a:ext cx="1524000" cy="1676400"/>
          </a:xfrm>
          <a:prstGeom prst="rect">
            <a:avLst/>
          </a:prstGeom>
        </p:spPr>
      </p:pic>
      <p:sp>
        <p:nvSpPr>
          <p:cNvPr id="6" name="Rectangle 5"/>
          <p:cNvSpPr/>
          <p:nvPr/>
        </p:nvSpPr>
        <p:spPr>
          <a:xfrm>
            <a:off x="2514600" y="228600"/>
            <a:ext cx="4495800"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Times New Roman" pitchFamily="18" charset="0"/>
                <a:cs typeface="Times New Roman" pitchFamily="18" charset="0"/>
              </a:rPr>
              <a:t>UBND QUẬN LONG BIÊN</a:t>
            </a:r>
          </a:p>
          <a:p>
            <a:pPr algn="ctr"/>
            <a:r>
              <a:rPr lang="en-US" dirty="0" smtClean="0">
                <a:solidFill>
                  <a:schemeClr val="tx1"/>
                </a:solidFill>
                <a:latin typeface="Times New Roman" pitchFamily="18" charset="0"/>
                <a:cs typeface="Times New Roman" pitchFamily="18" charset="0"/>
              </a:rPr>
              <a:t>TRƯỜNG MẦM NON GIA THƯỢNG</a:t>
            </a:r>
            <a:endParaRPr lang="en-US"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err="1" smtClean="0">
                <a:solidFill>
                  <a:srgbClr val="FF0000"/>
                </a:solidFill>
                <a:latin typeface="Times New Roman" pitchFamily="18" charset="0"/>
                <a:cs typeface="Times New Roman" pitchFamily="18" charset="0"/>
              </a:rPr>
              <a:t>Hát</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Trẻ</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yêu</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cô</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chú</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công</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nhân</a:t>
            </a:r>
            <a:r>
              <a:rPr lang="en-US" dirty="0" smtClean="0">
                <a:solidFill>
                  <a:srgbClr val="FF0000"/>
                </a:solidFill>
                <a:latin typeface="Times New Roman" pitchFamily="18" charset="0"/>
                <a:cs typeface="Times New Roman" pitchFamily="18" charset="0"/>
              </a:rPr>
              <a:t/>
            </a:r>
            <a:br>
              <a:rPr lang="en-US" dirty="0" smtClean="0">
                <a:solidFill>
                  <a:srgbClr val="FF0000"/>
                </a:solidFill>
                <a:latin typeface="Times New Roman" pitchFamily="18" charset="0"/>
                <a:cs typeface="Times New Roman" pitchFamily="18" charset="0"/>
              </a:rPr>
            </a:br>
            <a:endParaRPr lang="en-US"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838200"/>
            <a:ext cx="7772400" cy="1470025"/>
          </a:xfrm>
        </p:spPr>
        <p:txBody>
          <a:bodyPr/>
          <a:lstStyle/>
          <a:p>
            <a:r>
              <a:rPr lang="en-US" dirty="0" err="1" smtClean="0">
                <a:solidFill>
                  <a:srgbClr val="FF0000"/>
                </a:solidFill>
                <a:latin typeface="Times New Roman" pitchFamily="18" charset="0"/>
                <a:cs typeface="Times New Roman" pitchFamily="18" charset="0"/>
              </a:rPr>
              <a:t>Nhận</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biết</a:t>
            </a:r>
            <a:r>
              <a:rPr lang="en-US" dirty="0" smtClean="0">
                <a:solidFill>
                  <a:srgbClr val="FF0000"/>
                </a:solidFill>
                <a:latin typeface="Times New Roman" pitchFamily="18" charset="0"/>
                <a:cs typeface="Times New Roman" pitchFamily="18" charset="0"/>
              </a:rPr>
              <a:t> to </a:t>
            </a:r>
            <a:r>
              <a:rPr lang="en-US" dirty="0" err="1" smtClean="0">
                <a:solidFill>
                  <a:srgbClr val="FF0000"/>
                </a:solidFill>
                <a:latin typeface="Times New Roman" pitchFamily="18" charset="0"/>
                <a:cs typeface="Times New Roman" pitchFamily="18" charset="0"/>
              </a:rPr>
              <a:t>hơn</a:t>
            </a:r>
            <a:r>
              <a:rPr lang="en-US" dirty="0" smtClean="0">
                <a:solidFill>
                  <a:srgbClr val="FF0000"/>
                </a:solidFill>
                <a:latin typeface="Times New Roman" pitchFamily="18" charset="0"/>
                <a:cs typeface="Times New Roman" pitchFamily="18" charset="0"/>
              </a:rPr>
              <a:t> – </a:t>
            </a:r>
            <a:r>
              <a:rPr lang="en-US" dirty="0" err="1" smtClean="0">
                <a:solidFill>
                  <a:srgbClr val="FF0000"/>
                </a:solidFill>
                <a:latin typeface="Times New Roman" pitchFamily="18" charset="0"/>
                <a:cs typeface="Times New Roman" pitchFamily="18" charset="0"/>
              </a:rPr>
              <a:t>nhỏ</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hơn</a:t>
            </a:r>
            <a:endParaRPr lang="en-US" dirty="0">
              <a:solidFill>
                <a:srgbClr val="FF0000"/>
              </a:solidFill>
              <a:latin typeface="Times New Roman" pitchFamily="18" charset="0"/>
              <a:cs typeface="Times New Roman" pitchFamily="18" charset="0"/>
            </a:endParaRPr>
          </a:p>
        </p:txBody>
      </p:sp>
      <p:sp>
        <p:nvSpPr>
          <p:cNvPr id="5" name="Subtitle 4"/>
          <p:cNvSpPr>
            <a:spLocks noGrp="1"/>
          </p:cNvSpPr>
          <p:nvPr>
            <p:ph type="subTitle" idx="1"/>
          </p:nvPr>
        </p:nvSpPr>
        <p:spPr>
          <a:xfrm>
            <a:off x="1600200" y="2667000"/>
            <a:ext cx="6400800" cy="1752600"/>
          </a:xfrm>
        </p:spPr>
        <p:txBody>
          <a:bodyPr/>
          <a:lstStyle/>
          <a:p>
            <a:r>
              <a:rPr lang="en-US" dirty="0" err="1" smtClean="0">
                <a:solidFill>
                  <a:srgbClr val="FF0000"/>
                </a:solidFill>
                <a:latin typeface="Times New Roman" pitchFamily="18" charset="0"/>
                <a:cs typeface="Times New Roman" pitchFamily="18" charset="0"/>
              </a:rPr>
              <a:t>Các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chú</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công</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nhân</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tặng</a:t>
            </a:r>
            <a:r>
              <a:rPr lang="en-US" dirty="0" smtClean="0">
                <a:solidFill>
                  <a:srgbClr val="FF0000"/>
                </a:solidFill>
                <a:latin typeface="Times New Roman" pitchFamily="18" charset="0"/>
                <a:cs typeface="Times New Roman" pitchFamily="18" charset="0"/>
              </a:rPr>
              <a:t> 2 </a:t>
            </a:r>
            <a:r>
              <a:rPr lang="en-US" dirty="0" err="1" smtClean="0">
                <a:solidFill>
                  <a:srgbClr val="FF0000"/>
                </a:solidFill>
                <a:latin typeface="Times New Roman" pitchFamily="18" charset="0"/>
                <a:cs typeface="Times New Roman" pitchFamily="18" charset="0"/>
              </a:rPr>
              <a:t>bạn</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búp</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bê</a:t>
            </a:r>
            <a:endParaRPr lang="en-US" dirty="0">
              <a:solidFill>
                <a:srgbClr val="FF0000"/>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81000"/>
            <a:ext cx="7772400" cy="1470025"/>
          </a:xfrm>
        </p:spPr>
        <p:txBody>
          <a:bodyPr/>
          <a:lstStyle/>
          <a:p>
            <a:r>
              <a:rPr lang="en-US" dirty="0" smtClean="0">
                <a:solidFill>
                  <a:srgbClr val="FF0000"/>
                </a:solidFill>
                <a:latin typeface="Times New Roman" pitchFamily="18" charset="0"/>
                <a:cs typeface="Times New Roman" pitchFamily="18" charset="0"/>
              </a:rPr>
              <a:t>Cho </a:t>
            </a:r>
            <a:r>
              <a:rPr lang="en-US" dirty="0" err="1" smtClean="0">
                <a:solidFill>
                  <a:srgbClr val="FF0000"/>
                </a:solidFill>
                <a:latin typeface="Times New Roman" pitchFamily="18" charset="0"/>
                <a:cs typeface="Times New Roman" pitchFamily="18" charset="0"/>
              </a:rPr>
              <a:t>trẻ</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xếp</a:t>
            </a:r>
            <a:r>
              <a:rPr lang="en-US" dirty="0" smtClean="0">
                <a:solidFill>
                  <a:srgbClr val="FF0000"/>
                </a:solidFill>
                <a:latin typeface="Times New Roman" pitchFamily="18" charset="0"/>
                <a:cs typeface="Times New Roman" pitchFamily="18" charset="0"/>
              </a:rPr>
              <a:t> 2 </a:t>
            </a:r>
            <a:r>
              <a:rPr lang="en-US" dirty="0" err="1" smtClean="0">
                <a:solidFill>
                  <a:srgbClr val="FF0000"/>
                </a:solidFill>
                <a:latin typeface="Times New Roman" pitchFamily="18" charset="0"/>
                <a:cs typeface="Times New Roman" pitchFamily="18" charset="0"/>
              </a:rPr>
              <a:t>cái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chén</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ra</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trước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mặt</a:t>
            </a:r>
            <a:endParaRPr lang="en-US" dirty="0">
              <a:solidFill>
                <a:srgbClr val="FF0000"/>
              </a:solidFill>
              <a:latin typeface="Times New Roman" pitchFamily="18" charset="0"/>
              <a:cs typeface="Times New Roman" pitchFamily="18" charset="0"/>
            </a:endParaRPr>
          </a:p>
        </p:txBody>
      </p:sp>
      <p:pic>
        <p:nvPicPr>
          <p:cNvPr id="5" name="Picture 4" descr="4906137041205.jpg"/>
          <p:cNvPicPr>
            <a:picLocks noChangeAspect="1"/>
          </p:cNvPicPr>
          <p:nvPr/>
        </p:nvPicPr>
        <p:blipFill>
          <a:blip r:embed="rId3"/>
          <a:stretch>
            <a:fillRect/>
          </a:stretch>
        </p:blipFill>
        <p:spPr>
          <a:xfrm>
            <a:off x="228600" y="2133600"/>
            <a:ext cx="4419600" cy="4229100"/>
          </a:xfrm>
          <a:prstGeom prst="rect">
            <a:avLst/>
          </a:prstGeom>
        </p:spPr>
      </p:pic>
      <p:pic>
        <p:nvPicPr>
          <p:cNvPr id="6" name="Picture 5" descr="cwz1463539953.jpg"/>
          <p:cNvPicPr>
            <a:picLocks noChangeAspect="1"/>
          </p:cNvPicPr>
          <p:nvPr/>
        </p:nvPicPr>
        <p:blipFill>
          <a:blip r:embed="rId4"/>
          <a:stretch>
            <a:fillRect/>
          </a:stretch>
        </p:blipFill>
        <p:spPr>
          <a:xfrm>
            <a:off x="4800600" y="2209800"/>
            <a:ext cx="4012013" cy="41148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2667000"/>
            <a:ext cx="7772400" cy="1927225"/>
          </a:xfrm>
        </p:spPr>
        <p:txBody>
          <a:bodyPr>
            <a:normAutofit fontScale="90000"/>
          </a:bodyPr>
          <a:lstStyle/>
          <a:p>
            <a:r>
              <a:rPr lang="en-US" dirty="0" smtClean="0">
                <a:solidFill>
                  <a:srgbClr val="FF0000"/>
                </a:solidFill>
                <a:latin typeface="Times New Roman" pitchFamily="18" charset="0"/>
                <a:cs typeface="Times New Roman" pitchFamily="18" charset="0"/>
              </a:rPr>
              <a:t/>
            </a:r>
            <a:br>
              <a:rPr lang="en-US" dirty="0" smtClean="0">
                <a:solidFill>
                  <a:srgbClr val="FF0000"/>
                </a:solidFill>
                <a:latin typeface="Times New Roman" pitchFamily="18" charset="0"/>
                <a:cs typeface="Times New Roman" pitchFamily="18" charset="0"/>
              </a:rPr>
            </a:br>
            <a:r>
              <a:rPr lang="en-US" dirty="0" err="1" smtClean="0">
                <a:solidFill>
                  <a:srgbClr val="FF0000"/>
                </a:solidFill>
                <a:latin typeface="Times New Roman" pitchFamily="18" charset="0"/>
                <a:cs typeface="Times New Roman" pitchFamily="18" charset="0"/>
              </a:rPr>
              <a:t>Trò</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chơi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ai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nhanh</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nhất</a:t>
            </a:r>
            <a:r>
              <a:rPr lang="en-US" dirty="0" smtClean="0">
                <a:solidFill>
                  <a:srgbClr val="FF0000"/>
                </a:solidFill>
                <a:latin typeface="Times New Roman" pitchFamily="18" charset="0"/>
                <a:cs typeface="Times New Roman" pitchFamily="18" charset="0"/>
              </a:rPr>
              <a:t/>
            </a:r>
            <a:br>
              <a:rPr lang="en-US" dirty="0" smtClean="0">
                <a:solidFill>
                  <a:srgbClr val="FF0000"/>
                </a:solidFill>
                <a:latin typeface="Times New Roman" pitchFamily="18" charset="0"/>
                <a:cs typeface="Times New Roman" pitchFamily="18" charset="0"/>
              </a:rPr>
            </a:br>
            <a:r>
              <a:rPr lang="en-US" dirty="0" err="1" smtClean="0">
                <a:solidFill>
                  <a:srgbClr val="FF0000"/>
                </a:solidFill>
                <a:latin typeface="Times New Roman" pitchFamily="18" charset="0"/>
                <a:cs typeface="Times New Roman" pitchFamily="18" charset="0"/>
              </a:rPr>
              <a:t>Trẻ</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đưa</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chén</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theo</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yêu</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cầu</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của</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cô</a:t>
            </a:r>
            <a:r>
              <a:rPr lang="en-US" dirty="0" smtClean="0">
                <a:solidFill>
                  <a:srgbClr val="FF0000"/>
                </a:solidFill>
                <a:latin typeface="Times New Roman" pitchFamily="18" charset="0"/>
                <a:cs typeface="Times New Roman" pitchFamily="18" charset="0"/>
              </a:rPr>
              <a:t/>
            </a:r>
            <a:br>
              <a:rPr lang="en-US" dirty="0" smtClean="0">
                <a:solidFill>
                  <a:srgbClr val="FF0000"/>
                </a:solidFill>
                <a:latin typeface="Times New Roman" pitchFamily="18" charset="0"/>
                <a:cs typeface="Times New Roman" pitchFamily="18" charset="0"/>
              </a:rPr>
            </a:br>
            <a:r>
              <a:rPr lang="en-US" dirty="0" smtClean="0">
                <a:solidFill>
                  <a:srgbClr val="FF0000"/>
                </a:solidFill>
                <a:latin typeface="Times New Roman" pitchFamily="18" charset="0"/>
                <a:cs typeface="Times New Roman" pitchFamily="18" charset="0"/>
              </a:rPr>
              <a:t/>
            </a:r>
            <a:br>
              <a:rPr lang="en-US" dirty="0" smtClean="0">
                <a:solidFill>
                  <a:srgbClr val="FF0000"/>
                </a:solidFill>
                <a:latin typeface="Times New Roman" pitchFamily="18" charset="0"/>
                <a:cs typeface="Times New Roman" pitchFamily="18" charset="0"/>
              </a:rPr>
            </a:br>
            <a:endParaRPr lang="en-US" sz="32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a:xfrm>
            <a:off x="762000" y="990600"/>
            <a:ext cx="7772400" cy="3143251"/>
          </a:xfrm>
        </p:spPr>
        <p:txBody>
          <a:bodyPr>
            <a:normAutofit fontScale="90000"/>
          </a:bodyPr>
          <a:lstStyle/>
          <a:p>
            <a:pPr algn="l"/>
            <a:r>
              <a:rPr lang="en-US" dirty="0" err="1" smtClean="0">
                <a:solidFill>
                  <a:srgbClr val="FF0000"/>
                </a:solidFill>
                <a:latin typeface="Times New Roman" pitchFamily="18" charset="0"/>
                <a:cs typeface="Times New Roman" pitchFamily="18" charset="0"/>
              </a:rPr>
              <a:t>Tổ</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chức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cho</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trẻ</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chơi</a:t>
            </a:r>
            <a:r>
              <a:rPr lang="en-US" dirty="0" smtClean="0">
                <a:solidFill>
                  <a:srgbClr val="FF0000"/>
                </a:solidFill>
                <a:latin typeface="Times New Roman" pitchFamily="18" charset="0"/>
                <a:cs typeface="Times New Roman" pitchFamily="18" charset="0"/>
              </a:rPr>
              <a:t>.</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Trẻ</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chơi</a:t>
            </a:r>
            <a:r>
              <a:rPr lang="en-US" sz="3600" dirty="0" smtClean="0">
                <a:latin typeface="Times New Roman" pitchFamily="18" charset="0"/>
                <a:cs typeface="Times New Roman" pitchFamily="18" charset="0"/>
              </a:rPr>
              <a:t> 2- 3 </a:t>
            </a:r>
            <a:r>
              <a:rPr lang="en-US" sz="3600" dirty="0" err="1" smtClean="0">
                <a:latin typeface="Times New Roman" pitchFamily="18" charset="0"/>
                <a:cs typeface="Times New Roman" pitchFamily="18" charset="0"/>
              </a:rPr>
              <a:t>lần</a:t>
            </a: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Trẻ</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chơi</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theo</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nhóm</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Mooic</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trẻ</a:t>
            </a:r>
            <a:r>
              <a:rPr lang="en-US" sz="3600" dirty="0" smtClean="0">
                <a:latin typeface="Times New Roman" pitchFamily="18" charset="0"/>
                <a:cs typeface="Times New Roman" pitchFamily="18" charset="0"/>
              </a:rPr>
              <a:t> chon </a:t>
            </a:r>
            <a:r>
              <a:rPr lang="en-US" sz="3600" dirty="0" err="1" smtClean="0">
                <a:latin typeface="Times New Roman" pitchFamily="18" charset="0"/>
                <a:cs typeface="Times New Roman" pitchFamily="18" charset="0"/>
              </a:rPr>
              <a:t>cho</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mình</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một</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loại</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chén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mà</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trẻ</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thích</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Trẻ</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vừa</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đi</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vừa</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hát</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khi</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có</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hiệu</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lệnh</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của</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cô</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bạn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cầm</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chén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nhỏ</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sẽ</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nhanh</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chân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chạy</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về</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một</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nhóm</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bạn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cầm</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chén</a:t>
            </a:r>
            <a:r>
              <a:rPr lang="en-US" sz="3600" dirty="0" smtClean="0">
                <a:latin typeface="Times New Roman" pitchFamily="18" charset="0"/>
                <a:cs typeface="Times New Roman" pitchFamily="18" charset="0"/>
              </a:rPr>
              <a:t> to </a:t>
            </a:r>
            <a:r>
              <a:rPr lang="en-US" sz="3600" dirty="0" err="1" smtClean="0">
                <a:latin typeface="Times New Roman" pitchFamily="18" charset="0"/>
                <a:cs typeface="Times New Roman" pitchFamily="18" charset="0"/>
              </a:rPr>
              <a:t>sẽ</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nhanh</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chân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về</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một</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nhóm</a:t>
            </a:r>
            <a:endParaRPr lang="en-US" sz="36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209800"/>
            <a:ext cx="7772400" cy="1470025"/>
          </a:xfrm>
        </p:spPr>
        <p:txBody>
          <a:bodyPr/>
          <a:lstStyle/>
          <a:p>
            <a:r>
              <a:rPr lang="en-US" dirty="0" err="1" smtClean="0">
                <a:solidFill>
                  <a:srgbClr val="FF0000"/>
                </a:solidFill>
                <a:latin typeface="Times New Roman" pitchFamily="18" charset="0"/>
                <a:cs typeface="Times New Roman" pitchFamily="18" charset="0"/>
              </a:rPr>
              <a:t>Trò</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chơi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Về</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đúng</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nhà</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bóng</a:t>
            </a:r>
            <a:r>
              <a:rPr lang="en-US" dirty="0" smtClean="0">
                <a:solidFill>
                  <a:srgbClr val="FF0000"/>
                </a:solidFill>
                <a:latin typeface="Times New Roman" pitchFamily="18" charset="0"/>
                <a:cs typeface="Times New Roman" pitchFamily="18" charset="0"/>
              </a:rPr>
              <a:t> to </a:t>
            </a:r>
            <a:r>
              <a:rPr lang="en-US" dirty="0" err="1" smtClean="0">
                <a:solidFill>
                  <a:srgbClr val="FF0000"/>
                </a:solidFill>
                <a:latin typeface="Times New Roman" pitchFamily="18" charset="0"/>
                <a:cs typeface="Times New Roman" pitchFamily="18" charset="0"/>
              </a:rPr>
              <a:t>bóng</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nhỏ</a:t>
            </a:r>
            <a:endParaRPr lang="en-US" dirty="0">
              <a:solidFill>
                <a:srgbClr val="FF0000"/>
              </a:solidFill>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11"/>
          <p:cNvPicPr>
            <a:picLocks noChangeAspect="1" noChangeArrowheads="1" noCrop="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TotalTime>
  <Words>84</Words>
  <Application>Microsoft Office PowerPoint</Application>
  <PresentationFormat>On-screen Show (4:3)</PresentationFormat>
  <Paragraphs>13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Hát: Trẻ yêu cô chú công nhân </vt:lpstr>
      <vt:lpstr>Nhận biết to hơn – nhỏ hơn</vt:lpstr>
      <vt:lpstr>Cho trẻ xếp 2 cái chén ra trước mặt</vt:lpstr>
      <vt:lpstr> Trò chơi: ai nhanh nhất Trẻ đưa chén theo yêu cầu của cô  </vt:lpstr>
      <vt:lpstr>Tổ chức cho trẻ chơi. + Trẻ chơi 2- 3 lần + Trẻ chơi theo nhóm: Mooic trẻ chon cho mình một loại chén mà trẻ thích. Trẻ vừa đi vừa hát khi có hiệu lệnh của cô bạn cầm chén nhỏ sẽ nhanh chân chạy về một nhóm, bạn cầm chén to sẽ nhanh chân về một nhóm</vt:lpstr>
      <vt:lpstr>Trò chơi: Về đúng nhà bóng to bóng nhỏ</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Welcome</dc:creator>
  <cp:lastModifiedBy>Welcome</cp:lastModifiedBy>
  <cp:revision>13</cp:revision>
  <dcterms:created xsi:type="dcterms:W3CDTF">2018-02-01T05:47:26Z</dcterms:created>
  <dcterms:modified xsi:type="dcterms:W3CDTF">2018-02-05T01:51:16Z</dcterms:modified>
</cp:coreProperties>
</file>