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7" r:id="rId2"/>
    <p:sldId id="320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316" r:id="rId11"/>
    <p:sldId id="266" r:id="rId12"/>
    <p:sldId id="270" r:id="rId13"/>
    <p:sldId id="271" r:id="rId14"/>
    <p:sldId id="318" r:id="rId15"/>
    <p:sldId id="287" r:id="rId16"/>
    <p:sldId id="293" r:id="rId17"/>
    <p:sldId id="292" r:id="rId18"/>
    <p:sldId id="291" r:id="rId19"/>
    <p:sldId id="295" r:id="rId20"/>
    <p:sldId id="296" r:id="rId21"/>
    <p:sldId id="297" r:id="rId22"/>
    <p:sldId id="298" r:id="rId23"/>
    <p:sldId id="314" r:id="rId24"/>
    <p:sldId id="315" r:id="rId25"/>
    <p:sldId id="274" r:id="rId26"/>
    <p:sldId id="319" r:id="rId27"/>
    <p:sldId id="321" r:id="rId28"/>
    <p:sldId id="322" r:id="rId29"/>
    <p:sldId id="323" r:id="rId30"/>
    <p:sldId id="324" r:id="rId31"/>
    <p:sldId id="300" r:id="rId32"/>
    <p:sldId id="301" r:id="rId33"/>
    <p:sldId id="302" r:id="rId34"/>
    <p:sldId id="303" r:id="rId35"/>
    <p:sldId id="304" r:id="rId36"/>
    <p:sldId id="305" r:id="rId37"/>
    <p:sldId id="317" r:id="rId38"/>
    <p:sldId id="307" r:id="rId39"/>
    <p:sldId id="308" r:id="rId40"/>
    <p:sldId id="310" r:id="rId41"/>
    <p:sldId id="311" r:id="rId42"/>
    <p:sldId id="32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98" autoAdjust="0"/>
    <p:restoredTop sz="94671" autoAdjust="0"/>
  </p:normalViewPr>
  <p:slideViewPr>
    <p:cSldViewPr>
      <p:cViewPr varScale="1">
        <p:scale>
          <a:sx n="69" d="100"/>
          <a:sy n="69" d="100"/>
        </p:scale>
        <p:origin x="-1386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708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869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690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374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602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663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799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87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20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5440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76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3DA77-F027-4642-8C50-8BEB7F00D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5BA23-145F-4D46-B070-3ECB2B3BBC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554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1" name="Content Placeholder 11" descr="LOGO MNGT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9600" y="-609600"/>
            <a:ext cx="10364788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05000" y="1600200"/>
            <a:ext cx="5410200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BAN NHÂN DÂN QUẬN LONG BIÊN</a:t>
            </a:r>
          </a:p>
          <a:p>
            <a:pPr algn="ctr">
              <a:defRPr/>
            </a:pPr>
            <a:r>
              <a:rPr lang="en-US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MẦM NON GIA THƯỢNG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2962870"/>
            <a:ext cx="6629400" cy="92333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GIÁO ÁN KPKH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4343400"/>
            <a:ext cx="6096000" cy="105092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5232737"/>
            <a:ext cx="6345857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12" descr="LOGO MNG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3352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TextBox 11"/>
          <p:cNvSpPr txBox="1">
            <a:spLocks noChangeArrowheads="1"/>
          </p:cNvSpPr>
          <p:nvPr/>
        </p:nvSpPr>
        <p:spPr bwMode="auto">
          <a:xfrm>
            <a:off x="2209800" y="4648200"/>
            <a:ext cx="441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KHÁM PHÁ VỀ BIỂN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Box 12"/>
          <p:cNvSpPr txBox="1">
            <a:spLocks noChangeArrowheads="1"/>
          </p:cNvSpPr>
          <p:nvPr/>
        </p:nvSpPr>
        <p:spPr bwMode="auto">
          <a:xfrm>
            <a:off x="1828800" y="6248400"/>
            <a:ext cx="586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  <a:cs typeface="Times New Roman" pitchFamily="18" charset="0"/>
              </a:rPr>
              <a:t>Năm học : 2017 - 2018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8400" y="5725180"/>
            <a:ext cx="411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 smtClean="0">
                <a:solidFill>
                  <a:srgbClr val="FF0066"/>
                </a:solidFill>
              </a:rPr>
              <a:t>Lứa</a:t>
            </a:r>
            <a:r>
              <a:rPr lang="en-US" sz="2800" dirty="0" smtClean="0">
                <a:solidFill>
                  <a:srgbClr val="FF0066"/>
                </a:solidFill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</a:rPr>
              <a:t>tuổi</a:t>
            </a:r>
            <a:r>
              <a:rPr lang="en-US" sz="2800" dirty="0" smtClean="0">
                <a:solidFill>
                  <a:srgbClr val="FF0066"/>
                </a:solidFill>
              </a:rPr>
              <a:t>: </a:t>
            </a:r>
            <a:r>
              <a:rPr lang="en-US" sz="2800" dirty="0" err="1" smtClean="0">
                <a:solidFill>
                  <a:srgbClr val="FF0066"/>
                </a:solidFill>
              </a:rPr>
              <a:t>Mẫu</a:t>
            </a:r>
            <a:r>
              <a:rPr lang="en-US" sz="2800" dirty="0" smtClean="0">
                <a:solidFill>
                  <a:srgbClr val="FF0066"/>
                </a:solidFill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</a:rPr>
              <a:t>giáo</a:t>
            </a:r>
            <a:r>
              <a:rPr lang="en-US" sz="2800" dirty="0" smtClean="0">
                <a:solidFill>
                  <a:srgbClr val="FF0066"/>
                </a:solidFill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</a:rPr>
              <a:t>bé</a:t>
            </a:r>
            <a:endParaRPr lang="en-US" sz="28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ownloads\Nga\anh 1 du khach Ng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840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ownloads\Nga\article-2545644-1AEFE30500000578-113_964x6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0370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Administrator\Downloads\Nga\anh 2 nhay du  tren bien_500x39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1251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Administrator\Downloads\Nga\3duathuyenKaz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0884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ownloads\Nga\LanBien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682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D:\Nga\62479_09_01_15_thuy cung tri nguyen nha trang 6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2983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D:\Nga\t6399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0271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D:\Nga\14529hinh-nen-chu-muc-bien-cuc-lon-duoi-dai-duo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997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Nga\20140830-hang-nghin-con-ca-heo-xuat-hien-doc-bo-bien-nam-phi-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2825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Administrator\Downloads\Nga\truyen-danh-ca-ngu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3429000"/>
            <a:ext cx="4412343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ownloads\Nga\hinh-nen-dong-vat-bi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ownloads\Nga\3-9676-13802578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625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ownloads\Nga\kyluc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97704"/>
            <a:ext cx="4762500" cy="3489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602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ng bien ri rao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64697" cy="6858001"/>
          </a:xfrm>
        </p:spPr>
      </p:pic>
      <p:sp>
        <p:nvSpPr>
          <p:cNvPr id="6" name="Rectangle 5"/>
          <p:cNvSpPr/>
          <p:nvPr/>
        </p:nvSpPr>
        <p:spPr>
          <a:xfrm>
            <a:off x="1371600" y="1219200"/>
            <a:ext cx="67977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HÁT BÀI HÁT: BÉ YÊU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BiỂN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LẮM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103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D:\Nga\6-top-1411545953_66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175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 descr="D:\Nga\IMG_4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2633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314" name="Picture 2" descr="D:\Nga\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612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Administrator\Downloads\Nga\gc 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759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istrator\Downloads\11-3695-14317505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6057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Administrator\Downloads\Nga\1_7_1316161460_49_Anh_1,_Tam_luoi_nghia_tin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920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ownloads\Nga\1_1_adu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834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6096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7" name="Picture 3" descr="C:\Users\Administrator\Downloads\Nga\top-10-bai-bien-dep-nhat-viet-nam-ivivu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30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6781800" cy="563562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Sầm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Administrator\Downloads\Nga\p1_141497973448738ef3f47b78d59474c76861553957334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12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91400" cy="609600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Administrator\Downloads\Nga\cua-l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22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041816"/>
          </a:xfrm>
        </p:spPr>
        <p:txBody>
          <a:bodyPr>
            <a:normAutofit/>
          </a:bodyPr>
          <a:lstStyle/>
          <a:p>
            <a:r>
              <a:rPr lang="en-US" sz="6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D:\Nga\du-lich-nha-trang-canh-dep-nha-tra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54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911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239000" cy="715962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 descr="C:\Users\Administrator\Downloads\Nga\biennhatra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3395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239000" cy="334962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C:\Users\Administrator\Downloads\Nga\images647172_Truong_Sa_nhin_tu_tren_cao_2_Phunutoday.v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9532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91400" cy="563562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Administrator\Downloads\Nga\hoangsatruongsa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058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C:\Users\Administrator\Downloads\Nga\1-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896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Administrator\Downloads\Nga\2-9f5e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dministrator\Downloads\Nga\20141222-bao-trung-quoc-nhan-dinh-luc-luong-cua-viet-nam-o-truong-s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4268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“ Ai </a:t>
            </a:r>
            <a:r>
              <a:rPr lang="en-US" sz="4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biển.Nhiệm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mếu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mếu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56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Administrator\Downloads\Nga\IMG_8022 tuoi tre s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8758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dministrator\Downloads\Nga\8137884668_0caec14755_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284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Administrator\Downloads\Nga\moi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53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Administrator\Downloads\Nga\IMG-8690-1430276977_660x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027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Nga\hinh-nen-bien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7310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Administrator\Downloads\Nga\65093914-small_1024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2468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Administrator\Downloads\Nga\dsc014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068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ank-you-wallpaper-background-vector-illustration-807893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620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 descr="D:\Nga\canh-bao-thoi-tiet-27-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28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dministrator\Downloads\Nga\thoi-tiet-canh-bao-08-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75"/>
            <a:ext cx="9144000" cy="7019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6973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696200" cy="914400"/>
          </a:xfrm>
        </p:spPr>
        <p:txBody>
          <a:bodyPr>
            <a:normAutofit fontScale="90000"/>
          </a:bodyPr>
          <a:lstStyle/>
          <a:p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6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Nga\du-lich-mui-ne-mytour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3999" cy="601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850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Nga\hon-rom-resort-mui-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991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Nga\50_7_1340591649_2_images938601_tambie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0333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1167</TotalTime>
  <Words>156</Words>
  <Application>Microsoft Office PowerPoint</Application>
  <PresentationFormat>On-screen Show (4:3)</PresentationFormat>
  <Paragraphs>20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1_Office Theme</vt:lpstr>
      <vt:lpstr>Slide 1</vt:lpstr>
      <vt:lpstr>Slide 2</vt:lpstr>
      <vt:lpstr>Một số đặc điểm về biển</vt:lpstr>
      <vt:lpstr>Slide 4</vt:lpstr>
      <vt:lpstr>   </vt:lpstr>
      <vt:lpstr>Slide 6</vt:lpstr>
      <vt:lpstr>Một số ích lợi của biển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Vịnh Hạ Long </vt:lpstr>
      <vt:lpstr>Biển Sầm Sơn</vt:lpstr>
      <vt:lpstr>Biển Cửa Lò</vt:lpstr>
      <vt:lpstr>Biển Nha Trang</vt:lpstr>
      <vt:lpstr>Quần đảo Trường Sa</vt:lpstr>
      <vt:lpstr>Quần đảo Hoàng Sa</vt:lpstr>
      <vt:lpstr>Slide 33</vt:lpstr>
      <vt:lpstr>Slide 34</vt:lpstr>
      <vt:lpstr>Trò chơi 1: “ Ai nhanh nhất”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>Phan Danh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Welcome</cp:lastModifiedBy>
  <cp:revision>37</cp:revision>
  <dcterms:created xsi:type="dcterms:W3CDTF">2015-11-06T03:39:29Z</dcterms:created>
  <dcterms:modified xsi:type="dcterms:W3CDTF">2018-01-27T04:44:27Z</dcterms:modified>
</cp:coreProperties>
</file>