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4"/>
  </p:notesMasterIdLst>
  <p:sldIdLst>
    <p:sldId id="273" r:id="rId2"/>
    <p:sldId id="271" r:id="rId3"/>
    <p:sldId id="258" r:id="rId4"/>
    <p:sldId id="259" r:id="rId5"/>
    <p:sldId id="266" r:id="rId6"/>
    <p:sldId id="260" r:id="rId7"/>
    <p:sldId id="267" r:id="rId8"/>
    <p:sldId id="264" r:id="rId9"/>
    <p:sldId id="262" r:id="rId10"/>
    <p:sldId id="263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C1F4F-9155-4B57-84F5-DA53EEF1B206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BE6F6-3FB9-4932-8A4D-41D2AEC392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369BD-E848-4FFC-9BCB-E6DB6054BE7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4EA3E-8C5F-4023-BCD6-8E301ECFD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016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4.xml"/><Relationship Id="rId18" Type="http://schemas.openxmlformats.org/officeDocument/2006/relationships/image" Target="../media/image5.jpeg"/><Relationship Id="rId3" Type="http://schemas.openxmlformats.org/officeDocument/2006/relationships/slide" Target="slide1.xml"/><Relationship Id="rId7" Type="http://schemas.openxmlformats.org/officeDocument/2006/relationships/slide" Target="slide10.xml"/><Relationship Id="rId12" Type="http://schemas.openxmlformats.org/officeDocument/2006/relationships/slide" Target="slide12.xml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1.xml"/><Relationship Id="rId5" Type="http://schemas.openxmlformats.org/officeDocument/2006/relationships/slide" Target="slide3.xml"/><Relationship Id="rId15" Type="http://schemas.openxmlformats.org/officeDocument/2006/relationships/image" Target="../media/image2.gif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8.xml"/><Relationship Id="rId1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362200" y="5287963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66"/>
                </a:solidFill>
              </a:rPr>
              <a:t>Giáo viên : Nguyễn Thị Tình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66"/>
                </a:solidFill>
              </a:rPr>
              <a:t>Lứa tuổi: Mẫu giáo bé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66"/>
                </a:solidFill>
              </a:rPr>
              <a:t>Năm học : 2017 - 2018</a:t>
            </a:r>
          </a:p>
        </p:txBody>
      </p:sp>
      <p:sp>
        <p:nvSpPr>
          <p:cNvPr id="205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9600" y="1524000"/>
            <a:ext cx="457200" cy="457200"/>
          </a:xfrm>
          <a:prstGeom prst="foldedCorner">
            <a:avLst>
              <a:gd name="adj" fmla="val 236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hlinkClick r:id="rId3" action="ppaction://hlinksldjump"/>
              </a:rPr>
              <a:t>1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52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9600" y="1981200"/>
            <a:ext cx="457200" cy="457200"/>
          </a:xfrm>
          <a:prstGeom prst="foldedCorner">
            <a:avLst>
              <a:gd name="adj" fmla="val 236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hlinkClick r:id="rId4" action="ppaction://hlinksldjump"/>
              </a:rPr>
              <a:t>2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53" name="AutoShape 7"/>
          <p:cNvSpPr>
            <a:spLocks noChangeArrowheads="1"/>
          </p:cNvSpPr>
          <p:nvPr/>
        </p:nvSpPr>
        <p:spPr bwMode="auto">
          <a:xfrm>
            <a:off x="609600" y="2438400"/>
            <a:ext cx="457200" cy="457200"/>
          </a:xfrm>
          <a:prstGeom prst="foldedCorner">
            <a:avLst>
              <a:gd name="adj" fmla="val 236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hlinkClick r:id="rId5" action="ppaction://hlinksldjump"/>
              </a:rPr>
              <a:t>3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54" name="AutoShape 8"/>
          <p:cNvSpPr>
            <a:spLocks noChangeArrowheads="1"/>
          </p:cNvSpPr>
          <p:nvPr/>
        </p:nvSpPr>
        <p:spPr bwMode="auto">
          <a:xfrm>
            <a:off x="609600" y="2895600"/>
            <a:ext cx="457200" cy="457200"/>
          </a:xfrm>
          <a:prstGeom prst="foldedCorner">
            <a:avLst>
              <a:gd name="adj" fmla="val 236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hlinkClick r:id="rId6" action="ppaction://hlinksldjump"/>
              </a:rPr>
              <a:t>4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55" name="AutoShap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9600" y="3352800"/>
            <a:ext cx="457200" cy="457200"/>
          </a:xfrm>
          <a:prstGeom prst="foldedCorner">
            <a:avLst>
              <a:gd name="adj" fmla="val 236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hlinkClick r:id="rId8" action="ppaction://hlinksldjump"/>
              </a:rPr>
              <a:t>5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56" name="AutoShape 10"/>
          <p:cNvSpPr>
            <a:spLocks noChangeArrowheads="1"/>
          </p:cNvSpPr>
          <p:nvPr/>
        </p:nvSpPr>
        <p:spPr bwMode="auto">
          <a:xfrm>
            <a:off x="609600" y="3810000"/>
            <a:ext cx="457200" cy="457200"/>
          </a:xfrm>
          <a:prstGeom prst="foldedCorner">
            <a:avLst>
              <a:gd name="adj" fmla="val 236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hlinkClick r:id="rId9" action="ppaction://hlinksldjump"/>
              </a:rPr>
              <a:t>6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57" name="AutoShape 11"/>
          <p:cNvSpPr>
            <a:spLocks noChangeArrowheads="1"/>
          </p:cNvSpPr>
          <p:nvPr/>
        </p:nvSpPr>
        <p:spPr bwMode="auto">
          <a:xfrm>
            <a:off x="609600" y="4267200"/>
            <a:ext cx="457200" cy="457200"/>
          </a:xfrm>
          <a:prstGeom prst="foldedCorner">
            <a:avLst>
              <a:gd name="adj" fmla="val 236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hlinkClick r:id="rId10" action="ppaction://hlinksldjump"/>
              </a:rPr>
              <a:t>7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58" name="AutoShape 12"/>
          <p:cNvSpPr>
            <a:spLocks noChangeArrowheads="1"/>
          </p:cNvSpPr>
          <p:nvPr/>
        </p:nvSpPr>
        <p:spPr bwMode="auto">
          <a:xfrm>
            <a:off x="609600" y="4724400"/>
            <a:ext cx="457200" cy="457200"/>
          </a:xfrm>
          <a:prstGeom prst="foldedCorner">
            <a:avLst>
              <a:gd name="adj" fmla="val 236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hlinkClick r:id="rId8" action="ppaction://hlinksldjump"/>
              </a:rPr>
              <a:t>8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59" name="AutoShape 13"/>
          <p:cNvSpPr>
            <a:spLocks noChangeArrowheads="1"/>
          </p:cNvSpPr>
          <p:nvPr/>
        </p:nvSpPr>
        <p:spPr bwMode="auto">
          <a:xfrm>
            <a:off x="609600" y="5181600"/>
            <a:ext cx="457200" cy="457200"/>
          </a:xfrm>
          <a:prstGeom prst="foldedCorner">
            <a:avLst>
              <a:gd name="adj" fmla="val 236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hlinkClick r:id="rId6" action="ppaction://hlinksldjump"/>
              </a:rPr>
              <a:t>9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60" name="AutoShape 14"/>
          <p:cNvSpPr>
            <a:spLocks noChangeArrowheads="1"/>
          </p:cNvSpPr>
          <p:nvPr/>
        </p:nvSpPr>
        <p:spPr bwMode="auto">
          <a:xfrm>
            <a:off x="609600" y="5638800"/>
            <a:ext cx="457200" cy="457200"/>
          </a:xfrm>
          <a:prstGeom prst="foldedCorner">
            <a:avLst>
              <a:gd name="adj" fmla="val 236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hlinkClick r:id="rId7" action="ppaction://hlinksldjump"/>
              </a:rPr>
              <a:t>10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61" name="AutoShape 15"/>
          <p:cNvSpPr>
            <a:spLocks noChangeArrowheads="1"/>
          </p:cNvSpPr>
          <p:nvPr/>
        </p:nvSpPr>
        <p:spPr bwMode="auto">
          <a:xfrm>
            <a:off x="8077200" y="1524000"/>
            <a:ext cx="457200" cy="457200"/>
          </a:xfrm>
          <a:prstGeom prst="foldedCorner">
            <a:avLst>
              <a:gd name="adj" fmla="val 236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hlinkClick r:id="rId11" action="ppaction://hlinksldjump"/>
              </a:rPr>
              <a:t>11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62" name="AutoShape 16"/>
          <p:cNvSpPr>
            <a:spLocks noChangeArrowheads="1"/>
          </p:cNvSpPr>
          <p:nvPr/>
        </p:nvSpPr>
        <p:spPr bwMode="auto">
          <a:xfrm>
            <a:off x="8077200" y="1981200"/>
            <a:ext cx="457200" cy="457200"/>
          </a:xfrm>
          <a:prstGeom prst="foldedCorner">
            <a:avLst>
              <a:gd name="adj" fmla="val 236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hlinkClick r:id="rId12" action="ppaction://hlinksldjump"/>
              </a:rPr>
              <a:t>12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63" name="AutoShape 17"/>
          <p:cNvSpPr>
            <a:spLocks noChangeArrowheads="1"/>
          </p:cNvSpPr>
          <p:nvPr/>
        </p:nvSpPr>
        <p:spPr bwMode="auto">
          <a:xfrm>
            <a:off x="8077200" y="2438400"/>
            <a:ext cx="457200" cy="457200"/>
          </a:xfrm>
          <a:prstGeom prst="foldedCorner">
            <a:avLst>
              <a:gd name="adj" fmla="val 236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hlinkClick r:id="rId3" action="ppaction://hlinksldjump"/>
              </a:rPr>
              <a:t>13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64" name="AutoShape 18"/>
          <p:cNvSpPr>
            <a:spLocks noChangeArrowheads="1"/>
          </p:cNvSpPr>
          <p:nvPr/>
        </p:nvSpPr>
        <p:spPr bwMode="auto">
          <a:xfrm>
            <a:off x="8077200" y="2895600"/>
            <a:ext cx="457200" cy="457200"/>
          </a:xfrm>
          <a:prstGeom prst="foldedCorner">
            <a:avLst>
              <a:gd name="adj" fmla="val 236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hlinkClick r:id="rId5" action="ppaction://hlinksldjump"/>
              </a:rPr>
              <a:t>14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65" name="AutoShape 19"/>
          <p:cNvSpPr>
            <a:spLocks noChangeArrowheads="1"/>
          </p:cNvSpPr>
          <p:nvPr/>
        </p:nvSpPr>
        <p:spPr bwMode="auto">
          <a:xfrm>
            <a:off x="8077200" y="3352800"/>
            <a:ext cx="457200" cy="457200"/>
          </a:xfrm>
          <a:prstGeom prst="foldedCorner">
            <a:avLst>
              <a:gd name="adj" fmla="val 236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hlinkClick r:id="" action="ppaction://noaction"/>
              </a:rPr>
              <a:t>15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66" name="AutoShape 20"/>
          <p:cNvSpPr>
            <a:spLocks noChangeArrowheads="1"/>
          </p:cNvSpPr>
          <p:nvPr/>
        </p:nvSpPr>
        <p:spPr bwMode="auto">
          <a:xfrm>
            <a:off x="8077200" y="3810000"/>
            <a:ext cx="457200" cy="457200"/>
          </a:xfrm>
          <a:prstGeom prst="foldedCorner">
            <a:avLst>
              <a:gd name="adj" fmla="val 236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hlinkClick r:id="rId13" action="ppaction://hlinksldjump"/>
              </a:rPr>
              <a:t>16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67" name="AutoShape 21"/>
          <p:cNvSpPr>
            <a:spLocks noChangeArrowheads="1"/>
          </p:cNvSpPr>
          <p:nvPr/>
        </p:nvSpPr>
        <p:spPr bwMode="auto">
          <a:xfrm>
            <a:off x="8077200" y="4267200"/>
            <a:ext cx="457200" cy="457200"/>
          </a:xfrm>
          <a:prstGeom prst="foldedCorner">
            <a:avLst>
              <a:gd name="adj" fmla="val 236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hlinkClick r:id="" action="ppaction://noaction"/>
              </a:rPr>
              <a:t>17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68" name="AutoShape 22"/>
          <p:cNvSpPr>
            <a:spLocks noChangeArrowheads="1"/>
          </p:cNvSpPr>
          <p:nvPr/>
        </p:nvSpPr>
        <p:spPr bwMode="auto">
          <a:xfrm>
            <a:off x="8077200" y="4724400"/>
            <a:ext cx="457200" cy="457200"/>
          </a:xfrm>
          <a:prstGeom prst="foldedCorner">
            <a:avLst>
              <a:gd name="adj" fmla="val 236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hlinkClick r:id="" action="ppaction://noaction"/>
              </a:rPr>
              <a:t>18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69" name="AutoShape 23"/>
          <p:cNvSpPr>
            <a:spLocks noChangeArrowheads="1"/>
          </p:cNvSpPr>
          <p:nvPr/>
        </p:nvSpPr>
        <p:spPr bwMode="auto">
          <a:xfrm>
            <a:off x="8077200" y="5181600"/>
            <a:ext cx="457200" cy="533400"/>
          </a:xfrm>
          <a:prstGeom prst="foldedCorner">
            <a:avLst>
              <a:gd name="adj" fmla="val 236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hlinkClick r:id="rId12" action="ppaction://hlinksldjump"/>
              </a:rPr>
              <a:t>19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70" name="AutoShape 24"/>
          <p:cNvSpPr>
            <a:spLocks noChangeArrowheads="1"/>
          </p:cNvSpPr>
          <p:nvPr/>
        </p:nvSpPr>
        <p:spPr bwMode="auto">
          <a:xfrm>
            <a:off x="8077200" y="5638800"/>
            <a:ext cx="457200" cy="457200"/>
          </a:xfrm>
          <a:prstGeom prst="foldedCorner">
            <a:avLst>
              <a:gd name="adj" fmla="val 236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hlinkClick r:id="rId14" action="ppaction://hlinksldjump"/>
              </a:rPr>
              <a:t>20</a:t>
            </a:r>
            <a:endParaRPr lang="en-US" sz="2400" b="1">
              <a:solidFill>
                <a:srgbClr val="FF0000"/>
              </a:solidFill>
            </a:endParaRPr>
          </a:p>
        </p:txBody>
      </p:sp>
      <p:pic>
        <p:nvPicPr>
          <p:cNvPr id="2071" name="Picture 25" descr="153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72400" y="950913"/>
            <a:ext cx="6858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6" descr="113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9600" y="884238"/>
            <a:ext cx="6873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7" descr="Untitled-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216140">
            <a:off x="9144000" y="5562600"/>
            <a:ext cx="22574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1524000" y="3886200"/>
            <a:ext cx="569579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000" b="1" dirty="0">
                <a:solidFill>
                  <a:srgbClr val="CC0099"/>
                </a:solidFill>
              </a:rPr>
              <a:t>CHỦ ĐỀ </a:t>
            </a:r>
            <a:r>
              <a:rPr lang="en-US" sz="3000" b="1" dirty="0" smtClean="0">
                <a:solidFill>
                  <a:srgbClr val="CC0099"/>
                </a:solidFill>
              </a:rPr>
              <a:t>:GIA ĐÌNH</a:t>
            </a:r>
            <a:endParaRPr lang="en-US" sz="3000" b="1" dirty="0"/>
          </a:p>
          <a:p>
            <a:pPr algn="ctr"/>
            <a:endParaRPr lang="en-US" sz="1400" dirty="0"/>
          </a:p>
          <a:p>
            <a:pPr algn="ctr"/>
            <a:r>
              <a:rPr lang="en-US" sz="1400" b="1" dirty="0">
                <a:solidFill>
                  <a:srgbClr val="0000CC"/>
                </a:solidFill>
              </a:rPr>
              <a:t>ĐỀ TÀI : </a:t>
            </a:r>
            <a:r>
              <a:rPr lang="en-US" sz="1400" b="1" dirty="0" smtClean="0">
                <a:solidFill>
                  <a:srgbClr val="0000CC"/>
                </a:solidFill>
              </a:rPr>
              <a:t>TRÒ CHUYỆN VỀ MỘT SỐ ĐỒ DÙNG TRONG GIA ĐÌNH BÉ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2075" name="AutoShape 30"/>
          <p:cNvSpPr>
            <a:spLocks noChangeArrowheads="1"/>
          </p:cNvSpPr>
          <p:nvPr/>
        </p:nvSpPr>
        <p:spPr bwMode="auto">
          <a:xfrm>
            <a:off x="8077200" y="6096000"/>
            <a:ext cx="457200" cy="457200"/>
          </a:xfrm>
          <a:prstGeom prst="foldedCorner">
            <a:avLst>
              <a:gd name="adj" fmla="val 236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hlinkClick r:id="" action="ppaction://noaction"/>
              </a:rPr>
              <a:t>21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5000" y="381000"/>
            <a:ext cx="54102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BAN NHÂN DÂN QUẬN LONG BIÊN</a:t>
            </a:r>
          </a:p>
          <a:p>
            <a:pPr algn="ctr">
              <a:defRPr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MẦM NON GIA THƯỢNG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19200" y="1905000"/>
            <a:ext cx="6629400" cy="9233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 ÁN KPKH</a:t>
            </a:r>
          </a:p>
        </p:txBody>
      </p:sp>
      <p:pic>
        <p:nvPicPr>
          <p:cNvPr id="2078" name="Picture 12" descr="LOGO MNGT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810000" y="2514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23283 C 0.00434 -0.29502 -0.00104 -0.35653 -0.00434 -0.38312 C -0.00747 -0.40971 0.00816 -0.39745 -0.0099 -0.39237 C -0.02778 -0.38728 -0.08959 -0.34566 -0.11233 -0.35213 C -0.13507 -0.35884 -0.13629 -0.43537 -0.14757 -0.4326 C -0.15903 -0.42959 -0.16268 -0.35352 -0.18021 -0.33549 C -0.19775 -0.31768 -0.23559 -0.30843 -0.25278 -0.32462 C -0.26997 -0.34127 -0.26893 -0.41317 -0.28351 -0.43421 C -0.29809 -0.45479 -0.31927 -0.45294 -0.34011 -0.45063 " pathEditMode="relative" rAng="0" ptsTypes="aaaaaaaaA">
                                      <p:cBhvr>
                                        <p:cTn id="28" dur="2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85850"/>
            <a:ext cx="3443424" cy="2038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76325"/>
            <a:ext cx="222885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36" y="3581400"/>
            <a:ext cx="3408788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5" y="3581400"/>
            <a:ext cx="1651000" cy="2476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216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07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133600" y="1524000"/>
            <a:ext cx="63246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053" y="1705570"/>
            <a:ext cx="9160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5400" b="1" kern="10" cap="none" spc="0" dirty="0">
                <a:ln/>
                <a:solidFill>
                  <a:srgbClr val="0070C0"/>
                </a:solidFill>
                <a:effectLst/>
                <a:latin typeface="Times New Roman"/>
                <a:cs typeface="Times New Roman"/>
              </a:rPr>
              <a:t>Trò </a:t>
            </a:r>
            <a:r>
              <a:rPr lang="vi-VN" sz="5400" b="1" kern="10" cap="none" spc="0" dirty="0" smtClean="0">
                <a:ln/>
                <a:solidFill>
                  <a:srgbClr val="0070C0"/>
                </a:solidFill>
                <a:effectLst/>
                <a:latin typeface="Times New Roman"/>
                <a:cs typeface="Times New Roman"/>
              </a:rPr>
              <a:t>chơi</a:t>
            </a:r>
            <a:r>
              <a:rPr lang="en-US" sz="5400" b="1" kern="10" dirty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smtClean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2: </a:t>
            </a:r>
            <a:r>
              <a:rPr lang="en-US" sz="5400" b="1" kern="10" dirty="0" err="1" smtClean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Thi</a:t>
            </a:r>
            <a:r>
              <a:rPr lang="en-US" sz="5400" b="1" kern="10" dirty="0" smtClean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xem</a:t>
            </a:r>
            <a:r>
              <a:rPr lang="en-US" sz="5400" b="1" kern="10" dirty="0" smtClean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ai</a:t>
            </a:r>
            <a:r>
              <a:rPr lang="en-US" sz="5400" b="1" kern="10" dirty="0" smtClean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nhanh</a:t>
            </a:r>
            <a:r>
              <a:rPr lang="en-US" sz="5400" b="1" kern="10" dirty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?</a:t>
            </a:r>
            <a:endParaRPr lang="en-US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56052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62000" y="838200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400">
              <a:latin typeface=".VnTime" pitchFamily="34" charset="0"/>
              <a:cs typeface="Arial" charset="0"/>
            </a:endParaRPr>
          </a:p>
        </p:txBody>
      </p:sp>
      <p:pic>
        <p:nvPicPr>
          <p:cNvPr id="13315" name="Picture 3" descr="dây xa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dây xa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8382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dây xa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2766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dây xa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dây xa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1150" y="504825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dây xa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1750" y="504825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dây xa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1150" y="-104775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dây xa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5550" y="-104775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2" descr="Hoa 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Hoa 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2" descr="Hoa 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436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2" descr="Hoa 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 descr="dây xa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7150" y="504825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dây xa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19550" y="-104775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3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6934200" cy="502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 học đến đây là kết thúc</a:t>
            </a:r>
          </a:p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cô mạnh khỏe</a:t>
            </a:r>
          </a:p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bé chăm ngoan, học giỏi</a:t>
            </a:r>
          </a:p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Hẹn gặp lại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0537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14346" y="2000240"/>
            <a:ext cx="972253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1: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chuyện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ia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đình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qua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thương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881107"/>
            <a:ext cx="2286000" cy="290356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4" y="1066800"/>
            <a:ext cx="288925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4342738"/>
            <a:ext cx="2925219" cy="2124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3" y="4342738"/>
            <a:ext cx="2570017" cy="20580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75162" y="2967335"/>
            <a:ext cx="51619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Đồ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dùng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để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ăn</a:t>
            </a:r>
            <a:endParaRPr lang="en-US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20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28" y="3879273"/>
            <a:ext cx="3307034" cy="24765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86200"/>
            <a:ext cx="3200400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857232"/>
            <a:ext cx="3067891" cy="2578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51646"/>
            <a:ext cx="3200400" cy="23647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4114" y="2786058"/>
            <a:ext cx="8949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Đồ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dùng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để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đựng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thức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ăn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58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42" y="1115291"/>
            <a:ext cx="2133600" cy="2133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15291"/>
            <a:ext cx="2034619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85" y="3868016"/>
            <a:ext cx="1775115" cy="1733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94" y="263929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822843"/>
            <a:ext cx="2277956" cy="1824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0"/>
            <a:ext cx="1911083" cy="1431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29" y="4410674"/>
            <a:ext cx="2077871" cy="20778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52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03564"/>
            <a:ext cx="3200400" cy="239721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803564"/>
            <a:ext cx="3203473" cy="239028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50" y="741218"/>
            <a:ext cx="3827650" cy="2403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00384"/>
            <a:ext cx="3581400" cy="22025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4414" y="2857496"/>
            <a:ext cx="6896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UỐNG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4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3043238" cy="2286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2000"/>
            <a:ext cx="3276551" cy="2509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292620"/>
            <a:ext cx="2695575" cy="2695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3568844"/>
            <a:ext cx="1373621" cy="2060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68844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96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2515402" cy="177718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71800"/>
            <a:ext cx="2667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838201"/>
            <a:ext cx="2403060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467159"/>
            <a:ext cx="1903114" cy="2552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16" y="831274"/>
            <a:ext cx="1660485" cy="1728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14" y="1695383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14" y="4038600"/>
            <a:ext cx="3040403" cy="22803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00166" y="2714620"/>
            <a:ext cx="63963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Đồ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dùng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sinh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hoạt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giải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trí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6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07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133600" y="1524000"/>
            <a:ext cx="63246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5547" y="1708032"/>
            <a:ext cx="7960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5400" b="1" kern="10" cap="none" spc="0" dirty="0">
                <a:ln/>
                <a:solidFill>
                  <a:schemeClr val="accent3"/>
                </a:solidFill>
                <a:effectLst/>
                <a:latin typeface="Times New Roman"/>
                <a:cs typeface="Times New Roman"/>
              </a:rPr>
              <a:t>Trò chơi: </a:t>
            </a:r>
            <a:r>
              <a:rPr lang="en-US" sz="5400" b="1" kern="10" cap="none" spc="0" dirty="0" err="1" smtClean="0">
                <a:ln/>
                <a:solidFill>
                  <a:schemeClr val="accent3"/>
                </a:solidFill>
                <a:effectLst/>
                <a:latin typeface="Times New Roman"/>
                <a:cs typeface="Times New Roman"/>
              </a:rPr>
              <a:t>Cái</a:t>
            </a:r>
            <a:r>
              <a:rPr lang="en-US" sz="5400" b="1" kern="10" cap="none" spc="0" dirty="0" smtClean="0">
                <a:ln/>
                <a:solidFill>
                  <a:schemeClr val="accent3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5400" b="1" kern="10" cap="none" spc="0" dirty="0" err="1" smtClean="0">
                <a:ln/>
                <a:solidFill>
                  <a:schemeClr val="accent3"/>
                </a:solidFill>
                <a:effectLst/>
                <a:latin typeface="Times New Roman"/>
                <a:cs typeface="Times New Roman"/>
              </a:rPr>
              <a:t>gì</a:t>
            </a:r>
            <a:r>
              <a:rPr lang="en-US" sz="5400" b="1" kern="10" cap="none" spc="0" dirty="0" smtClean="0">
                <a:ln/>
                <a:solidFill>
                  <a:schemeClr val="accent3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5400" b="1" kern="10" cap="none" spc="0" dirty="0" err="1" smtClean="0">
                <a:ln/>
                <a:solidFill>
                  <a:schemeClr val="accent3"/>
                </a:solidFill>
                <a:effectLst/>
                <a:latin typeface="Times New Roman"/>
                <a:cs typeface="Times New Roman"/>
              </a:rPr>
              <a:t>biến</a:t>
            </a:r>
            <a:r>
              <a:rPr lang="en-US" sz="5400" b="1" kern="10" cap="none" spc="0" dirty="0" smtClean="0">
                <a:ln/>
                <a:solidFill>
                  <a:schemeClr val="accent3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5400" b="1" kern="10" cap="none" spc="0" dirty="0" err="1" smtClean="0">
                <a:ln/>
                <a:solidFill>
                  <a:schemeClr val="accent3"/>
                </a:solidFill>
                <a:effectLst/>
                <a:latin typeface="Times New Roman"/>
                <a:cs typeface="Times New Roman"/>
              </a:rPr>
              <a:t>mất</a:t>
            </a:r>
            <a:r>
              <a:rPr lang="en-US" sz="5400" b="1" kern="10" cap="none" spc="0" dirty="0" smtClean="0">
                <a:ln/>
                <a:solidFill>
                  <a:schemeClr val="accent3"/>
                </a:solidFill>
                <a:effectLst/>
                <a:latin typeface="Times New Roman"/>
                <a:cs typeface="Times New Roman"/>
              </a:rPr>
              <a:t>?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1555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67</TotalTime>
  <Words>154</Words>
  <Application>Microsoft Office PowerPoint</Application>
  <PresentationFormat>On-screen Show (4:3)</PresentationFormat>
  <Paragraphs>45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Hung</dc:creator>
  <cp:lastModifiedBy>Welcome</cp:lastModifiedBy>
  <cp:revision>15</cp:revision>
  <dcterms:created xsi:type="dcterms:W3CDTF">2006-08-16T00:00:00Z</dcterms:created>
  <dcterms:modified xsi:type="dcterms:W3CDTF">2018-01-30T04:14:49Z</dcterms:modified>
</cp:coreProperties>
</file>