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8715375" cy="2362200"/>
          </a:xfrm>
        </p:spPr>
        <p:txBody>
          <a:bodyPr/>
          <a:lstStyle/>
          <a:p>
            <a:pPr algn="ctr" eaLnBrk="1" hangingPunct="1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Trường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mầm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non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Thượng</a:t>
            </a:r>
            <a:endParaRPr lang="zh-CN" alt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4294967295"/>
          </p:nvPr>
        </p:nvSpPr>
        <p:spPr>
          <a:xfrm>
            <a:off x="1062064" y="2155534"/>
            <a:ext cx="6400800" cy="40386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Khám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phá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khoa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</a:rPr>
              <a:t>học</a:t>
            </a:r>
            <a:endParaRPr lang="en-US" sz="4000" b="1" dirty="0" smtClean="0">
              <a:solidFill>
                <a:srgbClr val="FFC00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ctr" eaLnBrk="1" hangingPunct="1">
              <a:buFontTx/>
              <a:buNone/>
            </a:pP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ea typeface="SimSun" pitchFamily="2" charset="-122"/>
              </a:rPr>
              <a:t>Chủ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ea typeface="SimSun" pitchFamily="2" charset="-122"/>
              </a:rPr>
              <a:t>:  THẾ GIỚI THỰC VẬT</a:t>
            </a:r>
          </a:p>
          <a:p>
            <a:pPr marL="0" indent="0" algn="ctr" eaLnBrk="1" hangingPunct="1"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ea typeface="SimSun" pitchFamily="2" charset="-122"/>
              </a:rPr>
              <a:t>TÌM HIỂU HOA HỒNG, HOA CÚC , HOA SEN</a:t>
            </a:r>
            <a:endParaRPr lang="en-US" b="1" i="1" dirty="0" smtClean="0">
              <a:solidFill>
                <a:srgbClr val="00B0F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ctr" eaLnBrk="1" hangingPunct="1">
              <a:buFontTx/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Độ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: 4-5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ctr" eaLnBrk="1" hangingPunct="1">
              <a:buFontTx/>
              <a:buNone/>
            </a:pP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b="1" dirty="0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b="1" dirty="0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 : 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b="1" dirty="0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b="1" dirty="0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T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húy</a:t>
            </a:r>
            <a:r>
              <a:rPr lang="en-US" b="1" dirty="0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 err="1" smtClean="0">
                <a:solidFill>
                  <a:srgbClr val="6D4810"/>
                </a:solidFill>
                <a:latin typeface="Times New Roman" pitchFamily="18" charset="0"/>
                <a:ea typeface="SimSun" pitchFamily="2" charset="-122"/>
              </a:rPr>
              <a:t>Vân</a:t>
            </a:r>
            <a:endParaRPr lang="en-US" b="1" dirty="0" smtClean="0">
              <a:solidFill>
                <a:srgbClr val="6D481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eaLnBrk="1" hangingPunct="1">
              <a:buFontTx/>
              <a:buNone/>
            </a:pPr>
            <a:endParaRPr lang="en-US" b="1" dirty="0" smtClean="0">
              <a:solidFill>
                <a:srgbClr val="6D481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5364" name="Picture 16" descr="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68975"/>
            <a:ext cx="1828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13" y="838268"/>
            <a:ext cx="1142898" cy="1087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8217">
            <a:off x="57178" y="5551176"/>
            <a:ext cx="1028732" cy="128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32034" flipV="1">
            <a:off x="7584758" y="4763598"/>
            <a:ext cx="1372260" cy="130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6172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 : 2013-2014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051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6781800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57600" y="6019800"/>
            <a:ext cx="288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/>
              <a:t>Hoa</a:t>
            </a:r>
            <a:r>
              <a:rPr lang="en-US" sz="5400" dirty="0" smtClean="0"/>
              <a:t> </a:t>
            </a:r>
            <a:r>
              <a:rPr lang="en-US" sz="5400" dirty="0" err="1" smtClean="0"/>
              <a:t>hồng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4149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114800"/>
            <a:ext cx="3810000" cy="2622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838200"/>
            <a:ext cx="4295775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082761"/>
            <a:ext cx="3886200" cy="26228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2236" y="151365"/>
            <a:ext cx="354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hồng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khác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0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236785"/>
            <a:ext cx="3886200" cy="3468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3200400"/>
            <a:ext cx="4114800" cy="3468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533400"/>
            <a:ext cx="39897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3400"/>
            <a:ext cx="3886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43190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</a:rPr>
              <a:t>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hồng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752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0867" y="106541"/>
            <a:ext cx="242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rộng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12369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7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5966"/>
            <a:ext cx="8534401" cy="64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1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7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2" y="228600"/>
            <a:ext cx="8903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0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43300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4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63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5105400" cy="538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534561"/>
            <a:ext cx="4163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Hoa</a:t>
            </a:r>
            <a:r>
              <a:rPr lang="en-US" sz="8000" dirty="0" smtClean="0"/>
              <a:t> </a:t>
            </a:r>
            <a:r>
              <a:rPr lang="en-US" sz="8000" dirty="0" err="1" smtClean="0"/>
              <a:t>cúc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436" y="152400"/>
            <a:ext cx="3714750" cy="53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3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T XQ\BÀI DẠY HOA\hinh anh\hoa mo rong\tải xuống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8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200"/>
            <a:ext cx="8610601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3921" y="6515562"/>
            <a:ext cx="52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33400" y="582295"/>
            <a:ext cx="8153400" cy="6047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cúc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9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838200"/>
            <a:ext cx="4191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41910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60026" y="76200"/>
            <a:ext cx="25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cúc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huc tap hoa hong\moi truong xung quanh lop choi\tai lieu soan hoa\anh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1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12" y="304800"/>
            <a:ext cx="8463688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334000"/>
            <a:ext cx="2701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/>
              <a:t>Hoa</a:t>
            </a:r>
            <a:r>
              <a:rPr lang="en-US" sz="6000" dirty="0" smtClean="0"/>
              <a:t> </a:t>
            </a:r>
            <a:r>
              <a:rPr lang="en-US" sz="6000" dirty="0" err="1" smtClean="0"/>
              <a:t>sen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593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6572" y="228600"/>
            <a:ext cx="195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trắng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1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0850" y="723442"/>
            <a:ext cx="2705100" cy="2553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505199"/>
            <a:ext cx="4038600" cy="3107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486" y="3505200"/>
            <a:ext cx="4148714" cy="310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44100"/>
            <a:ext cx="2314575" cy="263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1" y="644101"/>
            <a:ext cx="2427576" cy="2632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0850" y="43190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81000"/>
            <a:ext cx="4196498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" y="381000"/>
            <a:ext cx="40957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79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Trường mầm non Gia Thượng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GIÁO ÁN </dc:title>
  <dc:creator>DELL</dc:creator>
  <cp:lastModifiedBy>Welcome</cp:lastModifiedBy>
  <cp:revision>3</cp:revision>
  <dcterms:created xsi:type="dcterms:W3CDTF">2016-02-27T14:09:21Z</dcterms:created>
  <dcterms:modified xsi:type="dcterms:W3CDTF">2018-01-27T06:09:01Z</dcterms:modified>
</cp:coreProperties>
</file>