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4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DD6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1259-9F3E-459C-8976-413F670F79C5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FFC000"/>
              </a:solidFill>
            </a:endParaRPr>
          </a:p>
        </p:txBody>
      </p:sp>
      <p:pic>
        <p:nvPicPr>
          <p:cNvPr id="4" name="Ảnh 3" descr="2a90249b3b9f6bedc9be56ee3a9ff73d_38455493-wallpaper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228600"/>
            <a:ext cx="54102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BAN NHÂN DÂN QUẬN LONG BIÊN</a:t>
            </a:r>
          </a:p>
          <a:p>
            <a:pPr algn="ctr">
              <a:defRPr/>
            </a:pPr>
            <a:r>
              <a:rPr lang="en-US" sz="1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NON GIA THƯỢNG</a:t>
            </a:r>
          </a:p>
        </p:txBody>
      </p:sp>
      <p:pic>
        <p:nvPicPr>
          <p:cNvPr id="6" name="Picture 12" descr="LOGO MNG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676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0800" y="838200"/>
            <a:ext cx="380745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KHÁM PHÁ XÃ HỘI</a:t>
            </a: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2667000" y="3429000"/>
            <a:ext cx="27122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000" b="1">
                <a:solidFill>
                  <a:srgbClr val="FFC000"/>
                </a:solidFill>
              </a:rPr>
              <a:t> </a:t>
            </a:r>
          </a:p>
          <a:p>
            <a:endParaRPr lang="en-US" sz="2000">
              <a:solidFill>
                <a:srgbClr val="FFC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48000" y="444976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C000"/>
                </a:solidFill>
              </a:rPr>
              <a:t>Giáo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viên</a:t>
            </a:r>
            <a:r>
              <a:rPr lang="en-US" sz="2400" dirty="0">
                <a:solidFill>
                  <a:srgbClr val="FFC000"/>
                </a:solidFill>
              </a:rPr>
              <a:t> : </a:t>
            </a:r>
            <a:r>
              <a:rPr lang="en-US" sz="2400" dirty="0" err="1">
                <a:solidFill>
                  <a:srgbClr val="FFC000"/>
                </a:solidFill>
              </a:rPr>
              <a:t>Nguyễn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Thị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</a:rPr>
              <a:t>Hường</a:t>
            </a:r>
            <a:endParaRPr lang="en-US" sz="2400" dirty="0">
              <a:solidFill>
                <a:srgbClr val="FFC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C000"/>
                </a:solidFill>
              </a:rPr>
              <a:t>Lứa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tuổi</a:t>
            </a:r>
            <a:r>
              <a:rPr lang="en-US" sz="2400" dirty="0">
                <a:solidFill>
                  <a:srgbClr val="FFC000"/>
                </a:solidFill>
              </a:rPr>
              <a:t>: </a:t>
            </a:r>
            <a:r>
              <a:rPr lang="en-US" sz="2400" dirty="0" err="1">
                <a:solidFill>
                  <a:srgbClr val="FFC000"/>
                </a:solidFill>
              </a:rPr>
              <a:t>Mẫu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giáo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bé</a:t>
            </a:r>
            <a:endParaRPr lang="en-US" sz="2400" dirty="0">
              <a:solidFill>
                <a:srgbClr val="FFC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C000"/>
                </a:solidFill>
              </a:rPr>
              <a:t>Năm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học</a:t>
            </a:r>
            <a:r>
              <a:rPr lang="en-US" sz="2400" dirty="0">
                <a:solidFill>
                  <a:srgbClr val="FFC000"/>
                </a:solidFill>
              </a:rPr>
              <a:t> : 2017 - 2018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118" y="3360003"/>
            <a:ext cx="809388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KP: TÌM HIỂU VỀ ĐỒ DÙNG NHÀ BẾP</a:t>
            </a:r>
            <a:endParaRPr lang="en-US" sz="4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é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4114800" cy="3962400"/>
          </a:xfrm>
          <a:prstGeom prst="rect">
            <a:avLst/>
          </a:prstGeom>
        </p:spPr>
      </p:pic>
      <p:pic>
        <p:nvPicPr>
          <p:cNvPr id="5" name="Ảnh 4" descr="dĩ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57200"/>
            <a:ext cx="3810001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" y="228600"/>
            <a:ext cx="4648200" cy="3689047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981200"/>
            <a:ext cx="441960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thiet-ke-ban-an-go-tmba0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" cy="5181600"/>
          </a:xfrm>
          <a:prstGeom prst="rect">
            <a:avLst/>
          </a:prstGeom>
        </p:spPr>
      </p:pic>
      <p:pic>
        <p:nvPicPr>
          <p:cNvPr id="6" name="Ảnh 5" descr="tủ đựng chén.jpg"/>
          <p:cNvPicPr>
            <a:picLocks noChangeAspect="1"/>
          </p:cNvPicPr>
          <p:nvPr/>
        </p:nvPicPr>
        <p:blipFill>
          <a:blip r:embed="rId3"/>
          <a:srcRect l="24000" t="288"/>
          <a:stretch>
            <a:fillRect/>
          </a:stretch>
        </p:blipFill>
        <p:spPr>
          <a:xfrm>
            <a:off x="4648200" y="1905000"/>
            <a:ext cx="44958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hinh-nen-dong-canh-dong-hoa-co-tuyet-de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600200" y="457200"/>
            <a:ext cx="6694461" cy="17543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mất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/>
          <a:srcRect l="2227" t="11111" r="4232" b="2778"/>
          <a:stretch>
            <a:fillRect/>
          </a:stretch>
        </p:blipFill>
        <p:spPr>
          <a:xfrm>
            <a:off x="0" y="228600"/>
            <a:ext cx="3200400" cy="2362200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04800"/>
            <a:ext cx="3235722" cy="2286000"/>
          </a:xfrm>
          <a:prstGeom prst="rect">
            <a:avLst/>
          </a:prstGeom>
        </p:spPr>
      </p:pic>
      <p:pic>
        <p:nvPicPr>
          <p:cNvPr id="6" name="Ảnh 5" descr="ché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4800"/>
            <a:ext cx="2590800" cy="2371725"/>
          </a:xfrm>
          <a:prstGeom prst="rect">
            <a:avLst/>
          </a:prstGeom>
        </p:spPr>
      </p:pic>
      <p:pic>
        <p:nvPicPr>
          <p:cNvPr id="7" name="Ảnh 6" descr="dĩa.jpg"/>
          <p:cNvPicPr>
            <a:picLocks noChangeAspect="1"/>
          </p:cNvPicPr>
          <p:nvPr/>
        </p:nvPicPr>
        <p:blipFill>
          <a:blip r:embed="rId5"/>
          <a:srcRect t="6612" r="-6841" b="-5785"/>
          <a:stretch>
            <a:fillRect/>
          </a:stretch>
        </p:blipFill>
        <p:spPr>
          <a:xfrm>
            <a:off x="0" y="2743200"/>
            <a:ext cx="3124200" cy="2286000"/>
          </a:xfrm>
          <a:prstGeom prst="rect">
            <a:avLst/>
          </a:prstGeom>
        </p:spPr>
      </p:pic>
      <p:pic>
        <p:nvPicPr>
          <p:cNvPr id="8" name="Ảnh 7" descr="thiet-ke-ban-an-go-tmba0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743200"/>
            <a:ext cx="3200400" cy="2362200"/>
          </a:xfrm>
          <a:prstGeom prst="rect">
            <a:avLst/>
          </a:prstGeom>
        </p:spPr>
      </p:pic>
      <p:pic>
        <p:nvPicPr>
          <p:cNvPr id="9" name="Ảnh 8" descr="tủ đựng chén.jpg"/>
          <p:cNvPicPr>
            <a:picLocks noChangeAspect="1"/>
          </p:cNvPicPr>
          <p:nvPr/>
        </p:nvPicPr>
        <p:blipFill>
          <a:blip r:embed="rId7"/>
          <a:srcRect l="36800" t="2477" r="16800"/>
          <a:stretch>
            <a:fillRect/>
          </a:stretch>
        </p:blipFill>
        <p:spPr>
          <a:xfrm>
            <a:off x="6477000" y="2819400"/>
            <a:ext cx="2438400" cy="3733800"/>
          </a:xfrm>
          <a:prstGeom prst="rect">
            <a:avLst/>
          </a:prstGeom>
        </p:spPr>
      </p:pic>
      <p:pic>
        <p:nvPicPr>
          <p:cNvPr id="10" name="Ảnh 9" descr="dao.jpg"/>
          <p:cNvPicPr>
            <a:picLocks noChangeAspect="1"/>
          </p:cNvPicPr>
          <p:nvPr/>
        </p:nvPicPr>
        <p:blipFill>
          <a:blip r:embed="rId8"/>
          <a:srcRect b="9605"/>
          <a:stretch>
            <a:fillRect/>
          </a:stretch>
        </p:blipFill>
        <p:spPr>
          <a:xfrm>
            <a:off x="0" y="5105400"/>
            <a:ext cx="36576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ơi giữ chỗ cho Nội dung 3" descr="hinh-nen-dep-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Hình Chữ nhật 4"/>
          <p:cNvSpPr/>
          <p:nvPr/>
        </p:nvSpPr>
        <p:spPr>
          <a:xfrm>
            <a:off x="762000" y="1143000"/>
            <a:ext cx="7924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vi-VN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hinh-nen-powerpoint-dep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371600" y="838200"/>
            <a:ext cx="6844952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2a90249b3b9f6bedc9be56ee3a9ff73d_38455493-wallpaper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457200" y="3048000"/>
            <a:ext cx="845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HIẾT KẾ G.AN ĐIỆN TỬ\02 - Thu Vien Ho Tro Thiet Ke Giao An Dien Tu\12 - Hinh Anh - Anh Nen\Anh Nen PMSV (78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ình Chữ nhật 4"/>
          <p:cNvSpPr/>
          <p:nvPr/>
        </p:nvSpPr>
        <p:spPr>
          <a:xfrm>
            <a:off x="1219200" y="2438400"/>
            <a:ext cx="6858000" cy="25146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CÙNG CẢ LỚP ĐỌC ĐỒNG DAO: </a:t>
            </a:r>
          </a:p>
          <a:p>
            <a:pPr algn="ctr"/>
            <a:r>
              <a:rPr lang="en-US" sz="4400" b="1" cap="none" spc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 CẦU ĐI QUÁN</a:t>
            </a:r>
            <a:endParaRPr lang="vi-VN" sz="4400" b="1" cap="none" spc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My Documents\HÌNH NỀN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ình Chữ nhật 4"/>
          <p:cNvSpPr/>
          <p:nvPr/>
        </p:nvSpPr>
        <p:spPr>
          <a:xfrm>
            <a:off x="228600" y="2438400"/>
            <a:ext cx="8610600" cy="1676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VÀ CẢ LỚP CÙNG ĐI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SIÊU THỊ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radanza-VanessaMae_3wf9h_hq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iet%20thu%20(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ình Chữ nhật 6"/>
          <p:cNvSpPr/>
          <p:nvPr/>
        </p:nvSpPr>
        <p:spPr>
          <a:xfrm>
            <a:off x="1600200" y="5715000"/>
            <a:ext cx="5334000" cy="9144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733800" cy="2209800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2399"/>
            <a:ext cx="3581400" cy="2362201"/>
          </a:xfrm>
          <a:prstGeom prst="rect">
            <a:avLst/>
          </a:prstGeom>
        </p:spPr>
      </p:pic>
      <p:pic>
        <p:nvPicPr>
          <p:cNvPr id="6" name="Ảnh 5" descr="bep-gas-am-faster-fs-370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91000"/>
            <a:ext cx="4572000" cy="2362200"/>
          </a:xfrm>
          <a:prstGeom prst="rect">
            <a:avLst/>
          </a:prstGeom>
        </p:spPr>
      </p:pic>
      <p:pic>
        <p:nvPicPr>
          <p:cNvPr id="7" name="Ảnh 6" descr="NỒI CƠM ĐIỆ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733800"/>
            <a:ext cx="3124200" cy="26670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1828800" y="2743200"/>
            <a:ext cx="5410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nấu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é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2667000" cy="2438400"/>
          </a:xfrm>
          <a:prstGeom prst="rect">
            <a:avLst/>
          </a:prstGeom>
        </p:spPr>
      </p:pic>
      <p:pic>
        <p:nvPicPr>
          <p:cNvPr id="5" name="Ảnh 4" descr="t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04800"/>
            <a:ext cx="3276600" cy="2286000"/>
          </a:xfrm>
          <a:prstGeom prst="rect">
            <a:avLst/>
          </a:prstGeom>
        </p:spPr>
      </p:pic>
      <p:pic>
        <p:nvPicPr>
          <p:cNvPr id="6" name="Ảnh 5" descr="muỗ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86200"/>
            <a:ext cx="2971800" cy="2514600"/>
          </a:xfrm>
          <a:prstGeom prst="rect">
            <a:avLst/>
          </a:prstGeom>
        </p:spPr>
      </p:pic>
      <p:pic>
        <p:nvPicPr>
          <p:cNvPr id="7" name="Ảnh 6" descr="dĩ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886200"/>
            <a:ext cx="3352800" cy="24384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609600" y="2743200"/>
            <a:ext cx="7848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máy giặ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9000"/>
            <a:ext cx="3200400" cy="3200400"/>
          </a:xfrm>
          <a:prstGeom prst="rect">
            <a:avLst/>
          </a:prstGeom>
        </p:spPr>
      </p:pic>
      <p:pic>
        <p:nvPicPr>
          <p:cNvPr id="5" name="Ảnh 4" descr="tủ lnhj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81000"/>
            <a:ext cx="1981200" cy="2971800"/>
          </a:xfrm>
          <a:prstGeom prst="rect">
            <a:avLst/>
          </a:prstGeom>
        </p:spPr>
      </p:pic>
      <p:pic>
        <p:nvPicPr>
          <p:cNvPr id="6" name="Ảnh 5" descr="thiet-ke-ban-an-go-tmba0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380999"/>
            <a:ext cx="3733801" cy="2865475"/>
          </a:xfrm>
          <a:prstGeom prst="rect">
            <a:avLst/>
          </a:prstGeom>
        </p:spPr>
      </p:pic>
      <p:pic>
        <p:nvPicPr>
          <p:cNvPr id="7" name="Ảnh 6" descr="tủ đựng chén.jpg"/>
          <p:cNvPicPr>
            <a:picLocks noChangeAspect="1"/>
          </p:cNvPicPr>
          <p:nvPr/>
        </p:nvPicPr>
        <p:blipFill rotWithShape="1">
          <a:blip r:embed="rId5"/>
          <a:srcRect l="35940" r="13123"/>
          <a:stretch/>
        </p:blipFill>
        <p:spPr>
          <a:xfrm>
            <a:off x="5721926" y="3429000"/>
            <a:ext cx="2493819" cy="34290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1676400" y="2967334"/>
            <a:ext cx="6096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Đồ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dùng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sinh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4"/>
          <p:cNvSpPr>
            <a:spLocks noChangeArrowheads="1" noChangeShapeType="1" noTextEdit="1"/>
          </p:cNvSpPr>
          <p:nvPr/>
        </p:nvSpPr>
        <p:spPr bwMode="auto">
          <a:xfrm>
            <a:off x="990600" y="2362200"/>
            <a:ext cx="7115175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Trß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ch¬i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«n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luyÖn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cñng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cè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H"/>
            </a:endParaRPr>
          </a:p>
        </p:txBody>
      </p:sp>
      <p:pic>
        <p:nvPicPr>
          <p:cNvPr id="8195" name="Picture 5" descr="Bauernb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5434013"/>
            <a:ext cx="51816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7696200" y="0"/>
            <a:ext cx="1447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0" y="3581400"/>
            <a:ext cx="1752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7145338" y="4648200"/>
          <a:ext cx="1998662" cy="2209800"/>
        </p:xfrm>
        <a:graphic>
          <a:graphicData uri="http://schemas.openxmlformats.org/presentationml/2006/ole">
            <p:oleObj spid="_x0000_s1032" name="Clip" r:id="rId6" imgW="1999793" imgH="1831543" progId="">
              <p:embed/>
            </p:oleObj>
          </a:graphicData>
        </a:graphic>
      </p:graphicFrame>
      <p:pic>
        <p:nvPicPr>
          <p:cNvPr id="8199" name="Picture 14" descr="POINSET2"/>
          <p:cNvPicPr>
            <a:picLocks noGrp="1" noChangeAspect="1" noChangeArrowheads="1"/>
          </p:cNvPicPr>
          <p:nvPr>
            <p:ph type="title"/>
          </p:nvPr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2667000" cy="2362200"/>
          </a:xfrm>
          <a:noFill/>
        </p:spPr>
      </p:pic>
      <p:pic>
        <p:nvPicPr>
          <p:cNvPr id="8200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5334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6858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6858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MT-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2743200" y="304800"/>
            <a:ext cx="57912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vi-VN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9DD6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127</Words>
  <Application>Microsoft Office PowerPoint</Application>
  <PresentationFormat>On-screen Show (4:3)</PresentationFormat>
  <Paragraphs>26</Paragraphs>
  <Slides>17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Chủ đề của Office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Microsoft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chiếu 1</dc:title>
  <dc:creator>Home</dc:creator>
  <cp:lastModifiedBy>Welcome</cp:lastModifiedBy>
  <cp:revision>41</cp:revision>
  <dcterms:created xsi:type="dcterms:W3CDTF">2015-10-21T16:43:50Z</dcterms:created>
  <dcterms:modified xsi:type="dcterms:W3CDTF">2018-01-27T09:06:44Z</dcterms:modified>
</cp:coreProperties>
</file>