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A48A56-4DC9-410B-A8F0-9F2B589A6A07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110FDB-CC8B-4B8E-8786-6C35C2EADCF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10FDB-CC8B-4B8E-8786-6C35C2EADCF7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10FDB-CC8B-4B8E-8786-6C35C2EADCF7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10FDB-CC8B-4B8E-8786-6C35C2EADCF7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10FDB-CC8B-4B8E-8786-6C35C2EADCF7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10FDB-CC8B-4B8E-8786-6C35C2EADCF7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10FDB-CC8B-4B8E-8786-6C35C2EADCF7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E3DE-1518-4F9C-84FC-03C8BD0E6738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719E3-6D90-4D08-87B3-CCBB72E98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E3DE-1518-4F9C-84FC-03C8BD0E6738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719E3-6D90-4D08-87B3-CCBB72E98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E3DE-1518-4F9C-84FC-03C8BD0E6738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719E3-6D90-4D08-87B3-CCBB72E98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E3DE-1518-4F9C-84FC-03C8BD0E6738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719E3-6D90-4D08-87B3-CCBB72E98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E3DE-1518-4F9C-84FC-03C8BD0E6738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719E3-6D90-4D08-87B3-CCBB72E98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E3DE-1518-4F9C-84FC-03C8BD0E6738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719E3-6D90-4D08-87B3-CCBB72E98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E3DE-1518-4F9C-84FC-03C8BD0E6738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719E3-6D90-4D08-87B3-CCBB72E98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E3DE-1518-4F9C-84FC-03C8BD0E6738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719E3-6D90-4D08-87B3-CCBB72E98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E3DE-1518-4F9C-84FC-03C8BD0E6738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719E3-6D90-4D08-87B3-CCBB72E98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E3DE-1518-4F9C-84FC-03C8BD0E6738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719E3-6D90-4D08-87B3-CCBB72E98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E3DE-1518-4F9C-84FC-03C8BD0E6738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719E3-6D90-4D08-87B3-CCBB72E98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CE3DE-1518-4F9C-84FC-03C8BD0E6738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719E3-6D90-4D08-87B3-CCBB72E98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Picture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371600" y="381000"/>
            <a:ext cx="7315200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dirty="0">
                <a:solidFill>
                  <a:srgbClr val="6600CC"/>
                </a:solidFill>
              </a:rPr>
              <a:t>      </a:t>
            </a:r>
            <a:endParaRPr lang="en-US" sz="4000" b="1" dirty="0">
              <a:solidFill>
                <a:srgbClr val="6666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4000" dirty="0">
              <a:solidFill>
                <a:srgbClr val="6666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4000" dirty="0">
              <a:solidFill>
                <a:srgbClr val="6666FF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4000" dirty="0">
              <a:solidFill>
                <a:srgbClr val="6666FF"/>
              </a:solidFill>
              <a:latin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4000" dirty="0" smtClean="0">
                <a:solidFill>
                  <a:srgbClr val="6666FF"/>
                </a:solidFill>
                <a:latin typeface="Times New Roman" pitchFamily="18" charset="0"/>
              </a:rPr>
              <a:t>        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Phát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triển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vận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động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Đề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2800" b="1" dirty="0">
                <a:solidFill>
                  <a:srgbClr val="0000FF"/>
                </a:solidFill>
              </a:rPr>
              <a:t>"</a:t>
            </a:r>
            <a:r>
              <a:rPr lang="en-US" sz="2800" b="1" dirty="0" err="1">
                <a:solidFill>
                  <a:srgbClr val="0000FF"/>
                </a:solidFill>
              </a:rPr>
              <a:t>Trèo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thang</a:t>
            </a:r>
            <a:r>
              <a:rPr lang="en-US" sz="2800" b="1" dirty="0">
                <a:solidFill>
                  <a:srgbClr val="0000FF"/>
                </a:solidFill>
              </a:rPr>
              <a:t> 7-10 </a:t>
            </a:r>
            <a:r>
              <a:rPr lang="en-US" sz="2800" b="1" dirty="0" err="1">
                <a:solidFill>
                  <a:srgbClr val="0000FF"/>
                </a:solidFill>
              </a:rPr>
              <a:t>gióng</a:t>
            </a:r>
            <a:r>
              <a:rPr lang="en-US" sz="2800" b="1" dirty="0" smtClean="0">
                <a:solidFill>
                  <a:srgbClr val="0000FF"/>
                </a:solidFill>
              </a:rPr>
              <a:t>"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</a:rPr>
              <a:t>Lứa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</a:rPr>
              <a:t>tuổi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: 3-4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</a:rPr>
              <a:t>tuổi</a:t>
            </a:r>
            <a:endParaRPr lang="en-US" sz="2800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Người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thực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hiện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Nguyễn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Thị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Thu 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</a:rPr>
              <a:t>Thảo.</a:t>
            </a:r>
            <a:endParaRPr lang="en-US" sz="28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85800" y="914400"/>
            <a:ext cx="8153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/>
            <a:r>
              <a:rPr lang="vi-VN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RƯỜNG MẦM NON GIA THƯỢNG</a:t>
            </a:r>
          </a:p>
        </p:txBody>
      </p:sp>
      <p:pic>
        <p:nvPicPr>
          <p:cNvPr id="7" name="Picture 7" descr="C:\Users\Welcome\Desktop\LOGO MNG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0" y="1676400"/>
            <a:ext cx="3124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quantri.longbien.edu.vn/UploadImages/mngiathuong/admin/%C4%90o%C3%A0n%20th%E1%BB%83/L%E1%BB%9Bp%20C1/th%E1%BB%83%20ch%E1%BA%A5t/17455073_1365794833487047_1729552544_o.jpg?w=8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quantri.longbien.edu.vn/UploadImages/mngiathuong/admin/%C4%90o%C3%A0n%20th%E1%BB%83/L%E1%BB%9Bp%20C1/th%E1%BB%83%20ch%E1%BA%A5t/17474148_1365794650153732_1111571345_o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quantri.longbien.edu.vn/UploadImages/mngiathuong/admin/%C4%90o%C3%A0n%20th%E1%BB%83/L%E1%BB%9Bp%20C1/th%E1%BB%83%20ch%E1%BA%A5t/17474197_1365792883487242_463960279_o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quantri.longbien.edu.vn/UploadImages/mngiathuong/admin/%C4%90o%C3%A0n%20th%E1%BB%83/L%E1%BB%9Bp%20C1/th%E1%BB%83%20ch%E1%BA%A5t/17453286_1365792330153964_1816245138_o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quantri.longbien.edu.vn/UploadImages/mngiathuong/admin/%C4%90o%C3%A0n%20th%E1%BB%83/L%E1%BB%9Bp%20C1/th%E1%BB%83%20ch%E1%BA%A5t/17474343_1365790850154112_1019539453_o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7C441764-D8EA-459E-8D70-05B6BC1730BA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A58P0w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AOfD9MjpHEu/IEAACcGAAAJwAAAHVuaXZlcnNhbC9mbGFzaF9wdWJsaXNoaW5nX3NldHRpbmdzLnhtbNVZ624aORT+z1NYs+rPBsitSQREJBkUVBhYmGxarVbIzBjGG489tT1Q+mufZh9sn2SPGa4hENMuUVdRlYx9vu8c+1x87Jauv8YMjYhUVPCyUzwqOIjwQISUD8vOg197f+EgpTEPMROclB0uHHRdyZWStM+oirpEaxBVCGi4ukp02Ym0Tq7y+fF4fERVIs2sYKkGfnUUiDifSKII10TmE4Yn8EtPEqKcGYMFAfyLBZ/BKrkcQqWMqSnClBFEQ7CcU7MozGoMq8jJZ2J9HDwNpUh5eCuYkEgO+2Xnl4uq+ZnLZFR3NCbc7ImqwKAZ1lc4DKmxArMu/UZQROgwAnOLhVMHjWmoo7JzUjg2PCCf3+SZsmeLx4bnVsAucD1TEBONQ6xx9plplGRAJLiDqIqWKQHStbEVSU2+6sVANhROOI5p4MMMMntVdu78XsetuR3Xu3V7D51GZqo1wq/7DdcK023U79ye1/Ldbu/ebzb2BvnuJ38P0L6WWdO3O27X9Xy307upt/ZE2Bu1xLjNar2xJ+bRvenW/X01edXmvpD2fcuzw9x/brudRt372PNbrYZfby9R0xheidZSfj3wS5AgIpWr4a2jNO5zTBkUm2cxroiGcsWwHBJf1Chk4wAzRRz0Z0KGv6aYUT0xGQpV7YmQpKoSEuiOyb6yYzLKWdJlhGAYpOQit88uF6n94WJt6flM+3JZL1pZWhS7diS0eGPri4WzhfmXp7vN32JoaURDIjws5bRkbS7gVROOl9WxeHJ+vtuKLdpKWGscRFBK9bwSro7MpQaCrwWI+UZ9wcLFxpK4T0IPx2TlhOg+UV4DyaKDBhDKDLa8lRCOupjDqUQ1uCFYEKi0rzTV09OoNpOuSooZAj44NglqdjfcEkRYqrXYXWygOQmCyu+e0ET9ke1HNrRN1OUhupN4DKeijXibcBuxe/AWMx4j0soIidUekqjKmI1wZ576NsJNLJ+IRL4QzEq+PQ9wVOcDYWV7DNlsI/hI+opqYiN6Q61UP4qUhWgiUsToE0FaILA+jeGviKDVHgINpIino9DnaKQYJBAaUTIm4bWNos+gIk4BCU1VwojONHxJ6TfUJwMhgZfgEQQbjFOV8R/tRZxgpZakeG7ju+wkrnt37qd3ZoE4HGHoavYjhypA4kQfhB9PEBd6joPtCHAKsWycEtJwOmeztqPvd4OiccoyN//XzlihPqBLDqNlH8e8aoG12giPpolokmtKDSlIwSUZJ0wEcIZQnhJbwgBzJDibIBxAyVMmrUdUpApGsgTOqNX3W5jhEeXTryGcd6BRhkRaURaKxyenZ+cfLi6vjvL//PX3+52gWR/YZtioyxrB2523B2vks5vKK7gtNwI71LN7wSugrbcDa9y+Zu64KVgjX7gvWGOf3xqsgRt3h1eQO24QG9iakLGpOuGGP1++TM4az82urJQ3HePLDeS03/5Z+8euW+3c3iPY7YeG372yyW5PQCHVQQT1YWAeRCwx0wbdRrb14IP7XCta4yWrFq7j/mZFCA63Kpp2ar2W1YI/Wra4po1rr7RwVibAsT/MjjE4+BmNod0M36yI/0hJ3ZaCh6zGB6tSb1JpfviqmpWqA1UagmUQQSAdLPj+F9X8kFv8M+1a9rV4qlt7m1u8Ga0/ZpuZmHIaw16a/nPxAl45Oy2U8i9P5XLAtv4/CpXcv1BLAwQUAAIACAAOfD9M5gGo9bQCAABOCgAAIQAAAHVuaXZlcnNhbC9mbGFzaF9za2luX3NldHRpbmdzLnhtbJVW227bMAx931cE2XvdXdMBboA2zYAC3VqsRd9lm7GFyJIhyeny9xNlqZaSOPZCFIjIc8SLSKap2lK+/DCbpblgQj6D1pSXCjVeN6PF9TxrtRb8IhdcA9cXXMiasPny40/7SROLHGOJHcipnA3JoXezsJ8pFOfj2wJliJCLuiF8/yBKcZGRfFtK0fJiNLRq34BklG8N8vLHYrUedMCo0vca6iim9RXKNEojQSnAkL6vUUZZjGTAvKdL+5nI6V2dz/6AtqOKaku7+YQyRGtICXGRr25QhvHc3B6/ygLlPEHDX22gXz6jDEIZ2YOML7/7ijLIEE3b/E+PNFKUWNCYc/4R3zlMkMKMH0Z1iTJKwITQ0egruPLYXO8CkPsazn2K4yoFe8K6HiwEfPSMwVLLFtLEnzqbqsTbY6vNfMByQ5gygFDVg55M0E+kVf6aWNfj/sAb5UUAcooe8SpYW8OqizcAxvoev1rd2lURxveuCwKUsHPKIMJe2SN/m7IeIQNlj3xmtIBHzvZH8ENLx/FPfEvcY56vvrECJ+bo6+VP3oqeHnBwVeDaKTymFgUsFYbzQmvAV0sTq+tCSo5iSjnZ0ZJoKvgvxGV7m4xKkwOD67TTfZVqqhmcajcbo1nS4XvZ83g3dr8JfW7deabNCr+eE61JXtXmN0nNZ45nZsRcM09OM3BJGjjIe74REzk1kVuQL0KwqV640BBibdpDYNEN1hA8TYISpMnpGqfuklPF522dgVybN6PgmybWdbiKlhUzf/qVwhsUMWHA2DF1Za7jhL73ZKBwDQBE5pXv2O7QWeqWacpgB37uA4VNeCizVJkOHWq2G/0AGx22m9NM6ke3JvpGCXGx4QTh1cQl4oUTGsZbXpNM2cSioff7t7842sh+kWHnhTvMnl0jRRcb+3EBjRL/j/wHUEsDBBQAAgAIAA58P0wxjE7l3AQAAC0YAAAmAAAAdW5pdmVyc2FsL2h0bWxfcHVibGlzaGluZ19zZXR0aW5ncy54bWzNWOty4jYU/p+n0LizPxdy3yQDZEhiJsyCoeA0u9PpMMIWWI0suZIMy/7q0/TB+iQ9wlxDIPK2JJ1MJrF8vu8c6Vx0jkvX32KGRkQqKnjZOSocOojwQISUD8vOg1/7eOEgpTEPMROclB0uHHRdOSglaZ9RFXWJ1iCqENBwdZXoshNpnVwVi+PxuEBVIs1bwVIN/KoQiLiYSKII10QWE4Yn8EdPEqKcGYMFAfzGgs9glYMDhEoZU1OEKSOIhmA5p2ZTmN3rmDnFTKqPg6ehFCkPbwUTEslhv+z8dFE1P3OZjOmOxoSbI1EVWDTL+gqHITVGYNal3wmKCB1GYO3R4amDxjTUUdk5OTw2PCBf3OSZsmd7x4bnVsAhcD1TEBONQ6xx9phplGRAJHiDqIqWKQHStbUVSU2+6cVCthROOI5p4MMbZI6q7Nz5vY5bczuud+v2HjqNzFRrhF/3G64Vptuo37k9r+W73d6932zkBvnuFz8HKK9l1vTtjtt1Pd/t9G7qrZwIe6OWGLdZrTdyYh7dm27dz6vJqzbzQtr3Lc8Oc/+17XYade9zz2+1Gn69vURNY3glWkvF9cAvQYKIVK6Gt47SuM8xZVBrnsW4IhqqFcNySHxRo5CNA8wUcdDvCRn+nGJG9cRkKBS1J0KSqkpIoDsm+8qOyShnSZcRgmGQkovcPrtcpPani7WtFzPty229aGVpUevakdDija0/OjxbmH95utv8LYaWRjQkwsNSTkvW5gZeNeF4WR2PTs7Pd1uxRVsJa42DCEqpnlfC1ZW51EDwtQAxz6gvWLg4WBL3SejhGMK0XeMOGkDsMjjjVkI46mIOtxDVcO7BAqHSvtJUT2+f2ky6KilmCG4YuCYJanY3/BBEWKq1YF2cmCn9QeVXT2iifssOIFvaJuryEN1JPIZb0Ea8TbiN2D24hxkXEWllhMQqhySqMmYj3Jnnuo1wE8snIpEvBLOSb88jGtX5QFjZHkP62gg+kr6imtiI3lAr1Y8iZSGaiBQx+kSQFgisT2P4LyJotWlAAyni6SrDSiPFIGPQiJIxCa9tFH0FFXEKSGiiEkZ0puGPlH5HfTIQEngJHkGwwTpVGX8hF3GClVqS4rmNH7Krt+7duV8+mA3icIShjclHDmlP4kTvhR9PEBd6joPjCHAKsWycEtJw+s5mb4Ufd4OiccoyN//Xzlih3qNL9qMlj2NetcBabYRH00Q0yTWlhhSk4JKME14EcL1QnhJbwgBzJDibIBxAyVMmrUdUpApWsgTOqNWPW5jhEeXTpyFMQKBRhkRaUR4eHZ+cnp1/uri8KhT//vOvjztBs8avzbBRl3V+tzvHBWvks9HkFdyWEcAO9WwQeAW0dRywxuU1c8doYI18YUCwxj4fE6yBG8PCK8gdI8MGtiZkbKpOuOHPl6fHWae52ZWViqZFfLljnDbYzxrG/vt1jF232rm9R3C+Dw2/e2WTz56A0qmDCCrCwHzzsMRMe3Ab2daDDw5zrWiNX6yato77ixUhuNiqTNqp9VpWG/5s2dSaxq290rRZmQAX/TC7uOCqZzSGBjN8s7L9b4rotqTbZ/3dW116k9ry4jRKdxaXrBztqbYQLIMIQmdv4fZ+Ffv9TvX/dFDZ0+KT29o3tsW3n/WP0gewvv6Jv3LwD1BLAwQUAAIACAAOfD9Mvg82P58BAAArBgAAHwAAAHVuaXZlcnNhbC9odG1sX3NraW5fc2V0dGluZ3MuanONlE1PwzAMhu/8iipc0TQ+B9wmNqRJOyDBDXHIOq+rlsZRkpUNxH+nzgZrWhcWX5q3T1/HrpzPk6RaIhXJffIZnsP+Kd4HDUjzdg1nsa469IJ04VQ+h5e8AJVrEA2k/Pn0V/46EJyx0MF0tn0mW1fzE0hvFlK5Om4YC8tojtFKRntntA2X+COqbF/VrqJam2dr71H3UtQetO9ptIUMjDh9DKteYAPGEuw/6EKmEJkOwuoiD47XA4o6l2JhpN5OMcPeTKarzOJaz7vyL7cGbPXDVzugfzd4GEd2Knd+4qFoJh7fUnSTxoJzsM97M6ZgYSVnoGq+/bD+QCPjdkENusxd7n/o4TlFnTYyg1aXbocUMaYrr1Y3BxRtzsPG74jLC4qIUHILtmU1uqKIQDRrc8QPNBYz6kgLbff8F1Uo57nO9qn7FCxHhyXbru4dCg3HH4lohLAxQktmIouui+OIqffs4LpG1ik384oTubzIaIb7uGQP45u3CO1fEyG9l+myqC6H6mKkhoOrnsFO9AJJKKRdgX1BVFU5b/8dvJH75OsbUEsDBBQAAgAIAA58P0zeISRsvgAAAMUBAAAaAAAAdW5pdmVyc2FsL2kxOG5fcHJlc2V0cy54bWydkLEKwjAQhvc+RbjdxG6lJHUT3Bx0ltqmGmgvJZe0Pr4pFekiAYdA/vB9P5eTh9fQs0k7MhYV5HwPTGNjW4MPBdfLcVcAI19jW/cWtQK0wA5VJk1e4Nlp0p5YrEBS8PR+LIWY55kbGl1sINsHH4uJN3YQ8QwWxWKKcVVhdUvzl/15gyrLGJP3YHp/wireY1oRRq5RsDi3VnODnQXxC9CYAigBdC4BuJAAJrOdUorvn5bUBPJxETFIsVl/lb0BUEsDBBQAAgAIAA58P0xjTVFCawAAAGwAAAAcAAAAdW5pdmVyc2FsL2xvY2FsX3NldHRpbmdzLnhtbLOxr8jNUShLLSrOzM+zVTLUM1BSSM1Lzk/JzEu3VQoNcdO1UFIoLknMS0nMyc9LtVXKy1dSsLfjssnJT07MCU4tKQEqLFYoyEmsTC0KSc0FMkpS/RJzgSqPTDi86ExDpcKRiaVnOpX07bgAUEsDBBQAAgAIAE+UlUe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DBBQAAgAIAA58P0y3fittZAEAAO8CAAApAAAAdW5pdmVyc2FsL3NraW5fY3VzdG9taXphdGlvbl9zZXR0aW5ncy54bWyNUstqHDEQvPsrhH9gJbVeA5MFPc2CDwE7+DzsKGawrQkjmZigj4/G8bLeeE2iPnVVdzXdqj4/TMk+5zI/Tb+GMs3pJpYypfu8vUCo38+P8/J1iTmWvDkid1Ma55+79H1esYbmMqRxWEa7snmLUXh9SEmtnGoZM4wiyTz1CjnPbeM6cB3YxjlKbL/5S+KP7hL3MZXzqv3mhP3YsEs5LmWXxviyhdPq99TpBlfLME6tLm8FW6MeplbH1kCMcMl9pRoABLLcEYerlJ3UBHnMOIZqFAUKiHBOOlGJpBxaFjrRVJjvBGKSMeoq9bR1I62No7ZK6AjRbZpXna0hGIkxIoQAc5ULCAajVg1NQ4NaDwgODIiqjSYKULDBBFa988JypKgXGFdmDGB8PO5xu/fnOqL/vc7hnP8QPPsFZ9nVW5sz5ur3z8vSim/j04/HoUQ0jV8uw7fr68s3P75698CuJm3bfurp31BLAwQUAAIACAAPfD9Mhva9arRDAACwdwAAFwAAAHVuaXZlcnNhbC91bml2ZXJzYWwucG5n7b0HVJNZ9y8MgVACCEqRXsSClSZFgQRBwRkVcLCgKFUBgRCQoYlJiCDgSNEpSJOAKIhKE0joCYLEGfogNUAooyAQAgIJpN4EFdGXef/e9X3rrrvWddYaZs3zPOecvffZ5bfP2efklp2NtQRIEcTHxyfxw9HDP/HxCQL5+AC3RIS4T+od75C5/+EP/Mnagq+gVfkd938EPQ+dOMTHV5woxnTlfskn6n/0XCAf34Z63r/8BNjjS3x8IUd+OHzoVKgTeRDWtt/zHGS2drtThHbEQ1udusalhoG2uIqwhyduxnZv+vHBwFGdo3dlNu0BbYL+oB7lHS+SX8xfY9nuLaZr/tjhfPGjR2XlkMSpeyUZKh4hwYn3B30SU9r+uFDBmW6dbtZF3+8bC8+oCifkMJbf2SIrw8hlPYaFtfTJLsruwurRsxLyLhH8Qmv+aPlmLi51UKxJJM5AB3ujEYg/Sl1cB88nsObPHqL5Aoc8vksmlLXYAwTctFez7b0McVVxJtxb29dbQ6kD5syBOQhnHgLgR33RBe/Pbn2pMLzKkKF6QKpJwHNwzhekoJqMeG8hy3/aPjy0+1ik6QFtzp/v5A9Yre3E31vgrvBAwKRwMeKOwleMlB8XsECJpW+Tct4890fh9ZfiCWKmhj1BW9xH9Wwze97Ujb3/3I/OPf4sPNAwQ9HcdnZEOl10+9uD7xwlj30eqoY/K8IOHxcltl9dxv9BcLHH57GGlYU8RIF+pFq4waAZ25Rgpc3SbdXdxRykIELm82FwH2nkvpoMFps1LAzpbaDUMpQXlwfGwdjlaU9I1fLkWVwl7SqjAEli3K8/HK6aCLV/vSdjzNWDBFUdojTGK6VJwics373Bmvn59mBI0xjMG7caWFiTowfprTu26b2T+mdxNF92SbJTd5rGscgwHD1+c/tc+C+bOYHkhUeF48oSLvsr0PTXuYbopYYdhshZYaT/IuOf32ydLswHHpc+GJyeXQx5WJF4ED5329lU66jxzcLA5NjxANMQwouaRCRzzBpSaCsLarhGhPki02P6cYlmchb8m4nuEucyND5J/GeBkpsAlvDYEfvi/IryhRsXXlDvZ/PHeWBh5e6HTW+gjqUdkKp7mU7YKg1qVjl+iTquvP28Jqs1pHbe05vdja1dfNIB3j5tErwMn5Qbv38A8tBea3hLbaIJbSTqo7h3KRn/oCUFfOecbn10NiGkeiy+o0o+yPfI7belau+mYFUcNgM7JNck7sykdV4nkufKO9pLGZigRs5LmM+S2/5yUgJisGPrIvYl3Dasva2Db4MlqhctAhx1OHJilIpkjyNr6fqIMSpiF5zpDClRT/KhqQzJxYdW7c0Zxb5jzBnr2ruW+1aZJd2GTmJHeHpdaDVD5CwSHhgwE82ovV17YosV+OFaOotLxReL4cUFZyJ7Mew5wmQoSGlcZ2OjOxIxM46YOVGbvWHuwi3zTEngaIUiDYo69PRkOJtwtbgVUwuWiT3YGItw9Og54EYMDHvW6p5lbnqPMW/LrJG8FjwIFge2wvcZ39w2tfDg5qoOZhr5/2qXWXPHr+Vi9eNEj2oz//0C5CNhpGQCp4yT6KEx05Na63AWSYJboMqRHPacnHkp2avz4Ri4o7yU8As0lpDAeElyN4OmHLDWwJop8AST1vf40P7hOc/peWsIvQN95Yl7ilc5Mdi6ZGBSqSWQEc6pZWEKgh0FJeD3x3QZb80sIms7EomMgy/hDBcNTK4KoXwvRlPV3REak4V/PSY5JUOUSyR5nGpgt5ilufoS21wfwGoZQpCMqo184pYo9rJi0Lv6KK/W7OUZ2iOuWDBgl96ghFhidNsbKCFkj4wXysoE2zBGHc++iKVl4YPSxS4UXSz6bPM2UBeMXSZSDVYdC4u/GL77EOeQi25/t+INRGkRqc9LMVrzff6BWwyyNKgBHj2l7DOZPXKLPIEtZlXd3JibodIOGz+giKc6LXdvxW5kyEUdLjGlUm90izSiT/7W3W7tbkp1Wuj+h9ZUZgVha7NVszlQDnE6ikpx1ZJyPdJs5zV1G4cVwrTs6V18qCAGDDZj68jEEigUtURZBmISezGda9o2LwPISnQv6liYjjjw/H1ijBRVP6gRfPbhTcAck0J6oBOUYPzPPH90lvmzKuB1FhXD5z5JBcuUJwTW5WnzdVOOCK26Trxvlvn+bqiiH+cGlxynCFonhbj/DZ+89l9j7AC010F6H7BeqBb2I1UUGE1Bqjpux3A1IMecRuxLHfD69UFxLGNB83HuNQDXOH3tmYyOIQwk/xyFVhi/RINtjMVhFY/YKwd564ufHxsAt/uXX1ADi6vlFs7pyEyQbNq7+zy0S7E7lRVB09eYrlo6AxkOVGWYhnHMLfZyx40IsPoEGknO54damZvGcOd+dllpKrGIO36Mr/14rCX4tos8qKEyZsRFuQSTzxgYovRUtAFzDxIcCm9DVhk019dx1GpXjPBSzc7y4qgq3VISkHc13y8OPQ/br+CuDzyfjZYANloxNdsncqVh4TdK39XnbhBq7eCb8b5EsEB50Wkp29VczZs3eMVfY8KJP7OhI/UFdi6+D2tVCgOjAEQPUDq9XoSrg0ibsnMHWHH3uVYX4SvPJiuBSqUygRFcSt0tUOx8c9ZxFCbfHgtjZNYF3he78Ozisy9UjmqXGV9Nyw5kJBTRsoM7HtPsk4mvBw31VLCLaj/Kt7BnI4Vi9IHRU9PWjZqv5NPYYFM+Yo5dW1gml1RVRVADexGm21uGI0eCxsAnO0Wko+1nJFN2tmsrEcKIjgdaN4IOv+pA4t2itm2UaQ5jErqDNkjDtdpf1LDn90frB9HV9/oRd8h4tf25VILuxk0pBxzXkipTBmNjxlEXsRQ6FRWYLmZD/ote8+pzWOT5zyL65mVyZxPxNZOKYJU7799E5rin1I7cvvvKMB/Cnk674+DJ+XM8wJFzyNM9/rCg2ByHPC9JV5Do2EqDaXi1tPt7B3JcYz4oUHMUoIPPWqc9h2xdQrJ6xbjCqpdk3D4nwLra4UBRAi3AILGXt6jL127LghfUHbBAhTJ7KdR4QYbQNsL5AzG3RqbTRgIfw26MhXVAnKPbcMWSTKWCQg6tILChOMvc5OzCeAqYbyAoXA10gVAx7GCUFHLXc5WXZD2dY1xfqx4QztB5Huo6iNQ03/8HWYDdmOOCJRKs5ojQGJvBGYhdEYmKcKRzSMEcONUkEB24PyKF7H0ijKF8AyGIg/scGuhWI1GNN2o1QGMQ6s6mjb0HiYZxZmeCSRvOFZApFaqcTSemr/mp/tQUTIKOxzZXNiZdaRuDEnwnqQ7jXO0NJFcthup+RhNFLfg+C34RmnXoLYnMMSxnzuRIfnL5EB09mnw+1/2vz+hFVCgKwDGhh4gKPyAJSQy/UfltyvCFoHQPtH1M/9Uq2OqMsBsGWPLbYi6D+5TPEv5Yi3L2tUTYmWv5B+hv20f+wS08vXwtCnLJ4/ZvwZ/1FfDC/yghAjxzbfhe6tU+bdF9X7wswvGAjvmWV1+2KfqJi6X+UA39s4/9Z8r5PNkvwGAXjwT1jZe+hF8OeSiT2rl4mC/zCf/XwG9KX11G6heRm19hzzPe5lpFfwto819wBkwkm7xd20qHC7ykQEcFFdZvovG7lN6XGFUEGAXYdEjoS0z5h6IU6NkC/pjgthtfkcQVU8ThO19w4OLyiCu/3Wazmw7dUv+ShX/hmAsif5SsPmz3tfj+K+kbfxdZJX1R3JS10Jk2jkYi5v8+pg1lPo4APTZPFxtNlxqPnj5wUUtd5ujYnw9KLtRsVk9IcW/8MJ+LSktvjXAVYYtdZ4MO7coE7JrVl40NtEzX1Bv35s6mOnBHZIteD8ftha6/+IfxH/sMc6P63TNHgafMgZgz6q0bUwKruTzdufFbnUdKpbaFsgkh4YPIpowyN//EL2uHygNdau3iicnuMxuZEag8DzyZN6a6jJa/Xpvy1qYLSD2KvLHQJx0fFCo14b3XOY1qDvvrOP+hG3fXTAhAKCeVH/uUy2WEXSb+T9PAO3vcL91Y/cC8KhvAbWwv++rC7mYZqa3ya2So5eLyRMG/itsSJAIEpTfrC/+pZ7VGvp+HLXvxTcNGfB/2+7Dfh10zrMGu2dHb2n6qiKWRFjPaQOBieM/FEOhM9XzrbXo81Ju4mahInPZU+JfOFfY2PadtSZ1KM4I5neIrslXfSNwj7xB9Issc9VvYW/VzjWu8JF7vfNJlyst8R+xfQMDe/bFQmj0OkOJzMwVwQ1BzjS8Fir+GnU3CCd9bOoOCe3CxvBtRH5IIpnt56DalPwZYoAA75psPPY9bKyLpRakzJu5AKhSvvYiISdoCQPVuhtyzX1+a+3LJRduIu/zzWti1xKBXd6EobvS98+Q+u3bdvjux0qojvSBfn9oxaTaMVAufnkx0Yqd4ZlTQPaKgxAqKwAK3AxfSk/vjiHXZSc99NKtFODXc68FIJoAv9bljAuVFRIAb8pjvKLs/udS1gjWGm4xsTMjH67ZQixPhr973kZXFBKMAMafYC7SW9eZheIEcZW2MAfR5MHoJZj8vNwf7rTQ4wymlbQbJGKd4bvj1ctyacJWO+aOIemDXnSuY8dABy56AieAZ0KcGbeuOUJofVdZ2EmWZRj6gql+SYIkJ3CUlBbqUgH+XtHHdEQrii95W7PI/WmLW4+7RXUIJnpHmMq1nPfxz06UCWQ+QyKa1n8vo+Fcavkgdf4KvbaFeSLx3sQ1MrICpq8u8Ur3ZuWfHulI6IeaaH3jGBe0R3kpoKvDxNpEU5fLQl+2f+kavB6QPFBRdq+qg1QZP+jLmixPO9RSQTfdzeVAO3PrW+YyW3fCljANHk3TXYAwdJMMlPvBs5jWtO7yeA3cf9IOvO8PKPbsc6Mqyj1VBvkR2HgdiDTVrRMhKrSeX6Z5N5T1BZ7iA7n4XrffkRw21ANkIpV2uTnb9RO17oVLTe85csPFGLfsRzPWt8m4uvhABrmXH4Zp+SRRLGrRnRKt7SPiTxW1HP356v/8jUsX/JP7a73R38aIFKkh5/NhQU/Ny6zr2ULGxGMrBAbosUY5YP+hgzEU1w4klZxsuugLavE2JvKSgqfyZg3udwb2/Qnm8NiAu3+Dfsi93fSO+YEN0PZakDLr04Zt1Tavpionvn39boiwj/4d+urnTtElcKuDA+kL98M0m0LTSyjfr+qrhq/0bHJ/n2LmgXSJim/LWdaUfvsHYueySVx+9uutOxZnknepHddaohB0e/6ZUBXMpPgtf8D/1023n4qhj3vDmlHpgvo69+R2XS1+gqhXms7Lw9ZKQ67pHwhc6rI1ChsLGJyi1SmFT3flGe3GUqzMh9PUdtw3JJjTKfXdRfl/Be07MNFJNXPl5OiMDs74MP5q73aNlSHCO+dPTYkJvH98ParbnX9dPm+6NLEt/DjCCDQ0cNOD8LRDZS222FRRA/NcZwpwezopR3aUEasAw8pzX7dicFXx5OXwl3PgNlJ/cJx8LTfivQaC7WLjjAimEBL98A9V7BoW/6gtaTxZJnZheaS56tT+9vqDtDTZ2PwXsKkpfX5Tfm39v/u/N+0Cm9InsNGHVUPWq8jc2duubjCg9piv/PZVMTDOhVM9P0niL+uEzFZ6BJDgNmhH2NuV2wcsB4uaW69Oc3jYuAjKcY3DNwKnrXZ8nevB8WozqtYkn0f/NwE6GHDuvJRUuFR/MNLFAVc1U+njOhw+GKxONxm19lggvokOfEdSQzMmRB+AqBDdUqf4R1r1tvaiZnHvZgXaebpd5+oHBK91rqpA5z7gEArpjAdNoPEObrZd0ZjlzOFAzMjvAcX8XSyT8WfbezVOxQYtNL+HZh9QKTGY2d867N9QOdsNoGPItgg+u+AIRy54g+EaMvOb0zoAjYi8z0AhIP3uDJ2i6v+cMCaPtTizzyyJQ4G/Pu+ZEqNetdQn8AgSsWLeOHOjw6Qfv/FqQ+ys6Shs5R8YGrDphQ9VhBm/Afrc9KtEItaZGcn5fPIR4tcMLG/SSQ2DRPYxVtRHu96HLhoEaL270RhfbufRQS6Fxiw2VBCtmDL/5a1d5mYYxDNrB+lkh1F1sN93OxdvZPSU0DpNwxkdv/Om6rtulFuNa46MoBnzwA9makH1Spfa+eupSaNohjjTHrwX+TNOKTEBsMZ3IfUcgMcw1VLWTKMjzeCmOEabFnthpEU81jIBaVyOf4nsdQXQ7dWqIcYk6pkQSGEz2EVQurkUkNYDRjkVO+RVm6+Is9Z4tDt7GrBp4uwtDP7W/9oqaUo1f9jLreAQb0fHQOlIFST0B85lgvDlfP4Tx8d2Kc6Y5aOmUmTFqe3Dwxy5p3RDmbB1YZsLTvhRKUfP0dsZCf+sDzIOtb67G8jWqNY/ZMHWBiMFKLnT1dj/Evi2DzTKuLOvuUjsRHH77EOQviDiQTptskwUtoAN1mEwU1LoKKVbXezzigAUKU2iBmjcdXx9p2R4rnrb+MxrgrvYXNv8nXXv1G6jQZ8U75+vf6GXhX1OneWGiFCsVBxeo15GRr1XJgi3kUg08TjYQJaIh9W0ODhh8J+X+uqF1gdzwXk1DCVQq2afEAOEe989yiDFCjVB3tEJRW3OU4YshTNgSVKijAUbMsLRA9XZ7NRMUqSOeXB6etr9IZOvzpmIAouq+tAwqVmM57ksqnC0NT1431F9xvBX0zEwJdDiof8cUljYviStW9xAuJT5Yhsb7MRU4JD8YEvOLbYtMLOOlHrRiBKsYB23TyDJ/pk29PB25iWGXCTd3Y/jXLel77FngMl7beLDfaEtpqq+YYbfGVXaNzHpgppkEdhjLko0VMrxxc4lsjXWXwbE4vT2cl3AiOWV7+V5Sm5yXvkwjZryd1U9jsxDi2Ef57mg4lFgNVWH4JTJYvsB1J6WdL4+bQuJPrYF1a1TBviWCeNocuD5W4Scn8FLI46fN14XJXeLlF3mrTOsPO/P4+7Dfh/0+7Pdhv2XY0HeP7v1sylsMKyoDBCSsm+6tLKD3OCMvHnvIW/mC2KOMjRoObPlAysr6toK2x2qSOSZuuvjaPu2eM+Lch+9hp9RbRQP8XmU43+Smpfsz9hxsUqG5mbNeJ35R2aKn/lXKvXZJH3L2ySWzTT9+sZeQWfBfN1Z+cBrc2lYcOP3F9sO+/7orEfjox27NrC/3ICYVeVRt/XpzY7eBuozDO9S9f7pOvF9d2f+ClX/bnfj/zIoDFgWDTzmmbXYKdeVtaVxk0cMCgU7h5DIjb+kgOhbJwGanDRbCyT5pMWqI0Pm7idcvzbNpOOR8QUiNTyBtMER70oj6lIV4q4/uM51rkLbuaal40ljxo5a6zOylz1uBWm7qqRcgMWfVb9ygIGhVO8c3Cu3RFUwGGbih1a7P1p1qieI3eBERnB4FOLKPL8OhLMMh4d7Yy4/EByrF5nTb1gIgrHe2RrpNo3fGNmm+tW+Z/xvGGYOwxyK9g4/CB2l6rb/x5mPHgbUItbD6/Y+1mph/TgO3yIfS3+XS3qvqCyYNzVKqkBsTvIa1s1GQlwFcRS3nSx/FO45fRb9OyHdv+rjmKTExNZ5nfn1D/evArWBLl3iYQq/spqU41OWMs6MVvGk5niGTa5Pq5zwj+qI4yPfDFJUrC8yXNnRvkk2+pnToeAopRAa+l3Zb8tzP4PL0+bp0ggVPMv94rMGN5iYQZ+CogFKIwWnaUHihncssGXTytwNKJ6cq0yMOcc0QMCwaeMBWnvCi+JNdTOnpOB/zPXESBUPMp2WfmMlOBO+S6n0fdPtk2tR7SoBtyIwsV9FMixXWOoW/2hxRUOeT8p3/9LxPirCkdTqK2PQkO3tOaHCTDf5yG3XV8BTb64SugMsf9CgDFebo5qPEwNctRdRZKr0pG4R4/8M8SWEWTyWLcl1Lxusv1tH6GyHspbE0JSM/X94StBGCUjlVcOJ6lxMnsM2MdmEQwaCSOzjIiayYAjbOuW2WUs8Q7+k6M5DkgyVcJXP6D/bDiVBy7dx4r6H4PZOHNrZmi6/Tpj1x0TpW7cQ2/TbT+RyXrEHqI234uxMczivNRF8nxPIbI+jMfBsE985zV0MlhlVK6AtGy51pGKNC5uTR7IXczhHr10e5Eo/IxB+plw46Z3uK0Dn30ShRlqmDXjKOAvD5ty0n9rPnPBm42rsDRlxAuDh1KyKL5VzdUy25QY8LCSkvNztfdzcKuQkgB4y1UXtjXucO0hgkDjvt2kr9V55HhSTQbRDuDuEmQ+rtMSIBpg/OJaJFQEOsmRBnKOEejvnmxEC3WiGVUr53ptPv9hsidK/OBHZ3N6OGAqdM6kbzv9QoURnisGlTwpu7JVN3FhUJTAIjN4t/XoCXUP57AcM3XMuYCe90y+9IIBLbarPMq5BKxYlvuLg7hc8eiyXfMldPqgma6nbKwmuU9QaRzjqFvYkXot3akXEUCOiww76timdaRw4pkl21pCSQjFv+mbBXjpEkRTYbg2kuQsGa4gzo0CRzSPgIm0FBav5svFV8gqJUdjXjXGuYFU9xo9YqrgvJaombBKvc3yjVRDh63WdgDDEXKJqFF5A0ndUnVvvk4GvLescR5L2C6OVmz4QNwIzr7/80GtrUnjMhaYla4hhquvT+jhyVRpdX5kvK9sO5og5/lqyhMy6sBV4ajmxVALYqMISMLFBAlWa4ZCVj746uwD0qxz6M3+3ughYymunE0RC+KSNe7G1RgI18DXtQvRhDAVdSm0wv9cxN+FTXkIWU5kTf3fnuJULsddIC4VmEq5aO4TVI+mkpInggKc8uk0Qy1FdXxdVcVvdLbB9NZvkSf6bU0EBAudfW3D8/69RoObTdBhD6PxYVusCFqNCrT6MBurezauLVqStjLbpeZ7yeLutxIirPd6PYZIF6Sc5tvuELWeacFEA9Vq0BR7StfqnhsfWSwB3MhetJkfPteq2WK+5Kf627YuwvD0Bzm5P3AqB9xcR9l3PMfd2vP4c3y8XCThj3EIX7x1Q7t9L0gW5makt44SHjC9C35uFtSAat11EweNDQwN5lsl7APdq8WSYWPWK09RLVjHrug/q/5Kq/Alf9OwI+qT/cElXuzNj1YkRYAkObIZDJO2ak40M5XQjWY/j1MldO4C+SitNqVfCjbsSY4sKtpg/lGAMhMykAcprAaDERCyrNMUudp3Yi212OL8JKVB+EQRbIAu5Z+FlLIAOm+UqQv/5yLbWs8J3o5nZprkZHRE4cubFZdFWj30tMdw5gGIc1SWAT9dSpkbObqPGI4wIwGtR5sUfxfXIrhNm3Q8bLObK3uyd1cGRcobSPD67VjmNpzHDNrHnxjygoqdGKLHklNYYrjz6v90TsxoaxhRPhkPs4eLwL548odwoDnbpTh/pH1FxyscScJxNDSHbPMZ92b572n8lDzmzk+ci7a32k8Vau9VvpDw5lk1Lnlmi9wvOLaDYpRtSd0kPi0jIlH83HiAIUk8mWwtibABadYT7SrrhIS9zJiRHkZ8EJFqjymhoVXgkVVPeYy5K0GqicHMmXa4EaqcSYWSl3iux5zujXpnEDKKkiG1/hvqt8I2jPsLqNyiVsjy1F2ZLwCUzoScCqJdRTl6hKnCGqNNqonWQ0H/rHPQWEMUn5xPzrg1v4Ys2zWDaDkMBwjjxBUI2oajJ0bYR5isHcyo1LoZv01+zO2FWMFBSRCbU31TuLtF1ThNWuty9n45fdz/prymgh+B5dLbM/QGibc/+kFhKnvJ49hY2psUfUWvXyEaIt7FqG/4pJ/EL73QI1KuxPuh3LCKur+zTEa0O7Gu4QLHc0HQcLrH7LYLWQmPEumf7OO2W0rs9e6PVx7lWBED5BtA26dll5Ti8MWxc1rvuARKtvZlIrjnOV9M6k7hqqi6Kiq16Ame/Q7DysFJOC1VTe5B0qhrLDH3mIP/LPHZl+uA8kb7VX1GXFx+122q5KY7sZG67EDtI4wiKJYPrj2iIvZ68c8w6BcTdc8+2ascnyj2gWbyhwzKv86XR9OInhVIdHlQBHfWTv47wzcLyaHFuntZssT/a/Ptbbqo1cbrJACViiQmqmLrZqAls13evi7TInUL+96Do+omxEiP/I33OhpHbfs30x42ikk5a/i5YUTGOJOQ7RltfqdQYBQaql0zcbrjpFrcbOIIlTVx5Dc7mAfXnXLK+sZEvDNS5U6UTF8Uo+GseOHBncLJtw353wwUuYCYz76Jv+CnpsXgaqpk8+TeNhgLwhG17xSd2cxYMhMVFCs+6H2czEoLxP/EI+zS9rDAMiFrLVHl0zWSk5Idz+pV97l/Kq+K4JtRKdQvfL2qF+kX2VTrz5ZV0S1zPJKskQnwF2+Q99XpBd/PX66kARqAqJdGzZrBcXo8vuvnOA8p8rMuYvhV4aPo0ApWPXbCgJfZbzPEZO9QTwVKbb+snF497MXg8uffNn1s1Mip6WhfJq57WrZ1+8XR5Hk5gMHKfK2cDFxVVotEKlbS60gEL/c92N8LOas2qcObU0Nc4SIe2sM3yxuv5XHiXDe2Rjx4NNCWMV+7gA6UXrQ/2ku+zPhjWtV/R0Y2wfP4KbDiU5o/LGr7096JYTceerNVIL1Buj61Q7YM5KCc7z1q36Sbq71mRUl821dLr2VVzk9rGC239p+xKyf27t8A7osssguOoucDXXWObmGvbkX4mnXZZleanF2kzr2esIO5dlCbTZKVQeiFdRxn+HqQ1ZDolTcV+tz1OXSfa+N1AAuHcRhWb+syONiIXBwLSKtpo5xkttRMD8a3tbcs0IL07d/aJMy+GallR8h0ZLx9DF302e4LmywrGncIY8CRpxgz9+goJm9aHJZX9wUw4nvpyf3LFK5z4v3sOGT2Xhf7MFL+dsf1NMUCU2xL6tQLotLBBJbGqFWvdYHv7P3VJtuV50TanYcUcO85cidQ+xBujcQBp9438wid9pgeJiqPCzLUf3j3GB5sDpkk2daYVjO6xOsh7jN+1uv4GFnkCqKTYEvk8ev7ZdvVaz5M7lJPRhk8YE3dVKv3NCCVdkMHuVWn6Ma4cxbp1sLrdlqAxpv4gq36uYUg5LY5PYqi02A0O4vZn5+i9iRLaM7mDH3X1djnz2NB92S+IB/LwzUPXaRNZT7IbpVFQnoDKvD+ABerZfNvhQ7TOx52MjoZ+iXpC88REtqZZr+/cQU/8QEX9wDqZ5n6XlMSAXbzMgNxXLgC8+da7pb/Zayq64daVjjpjkQ4uHjFHl5BrQxdef7ejeiCUzVKcWy5Kp5eeBboatBbP55DYwTZorl+ObL60t77OPAkD7r+4fq7/SVH9OsON1KVauQRy1FCIm/SAPBrOMJcflgNkqJYB+22cQiyg2px+6UbCBRTRsaEYtYdVkHSyA1CtUdwitAm3n8mhzxNTRB2Y5G6VW13Kfi6dvkYkNsnInpb5nzwtu0fKCScRuh7AHFenyLykQmaITcD+NQxCfTGjIs+yWrfIzxwTFWaXvHEhgzafHvOTJ9e93t4Mv+XMxzeiyTBYeM3706a9cf7d2NYKbStvIgsSt32cH3CLJd8FIuWBmw4KXE10ot0YiCy1k5hvxQNcbraEzcG/k2Y3Q6ry3Xsv5D80u/AjcsJxZB23bmIX/0Zb593LTj+MqkoTIj/0WdOLzLFGG8Ap4Owlzl14OX0JwEA+R01TMTDE8druWh8YCZO6AYM/iXpFjVw6TCZdPZ7bITZCCpR17mdY6cjiygBEWWpMCeMGv+UUOrxPCndejHDY7uZZUK6fDRi5deUeuzb91RZ//QVgiAyMpEYdMjH+fCPc7NG3PsHuB4LjByfNAt/NBnDDhepjeBAd+DpqZfxLFeWpu6rxl2ruFUwAJAQqsmFCB/l1qr9Xhz7vvOrzhNJPg7pu4gCeoAu7gMqDtN5VGoZ7g5wId5EDuTSEWFrRAHADHFXGsIsvhoRwHWw41SkSkf1yiNKiU8Mt2n8ndA/tzdvn/IOul9nffUGonM2aevVy+V/4/PQl+IMs8rXJgaJ8Ohh1MnFUScHut75d2jTPvf78442IilkwGkueIYxiGhKfJhZ/mPR1PDd8BRb0By8fiEs24EXV3Dd/RcW3N+yHKysKfTqPYCOSKADdcOT9wlus+SmW96vAYc3VVXg3l2rix4gM7DS91FwBkP/jA4YPSVxKhh6NWDxKJc78A7U2DnkJ1cmPDus0dPzc3P4hUeFc9Nmy8apGKUqBTXn2+2aB0DOA/XZ0U93Hf82DZx3a88lFtvp6Uo+G+mltWYexl+f/avLfL25TDnF8JLrlkq2cXucye53q3D/Eoqjzkktzz5ssPXyZEjn2WNwFfYDXMyyaYw8KQcvqGQJw3LwNsCDTNmOKqw/b6fUtTFcMm3QkGH1vEKZR3a/woWQDYZfcAkDIVkwKwELKXWotstTru9h7lhk+f/M9bZ6VrtmbOm0h8ar7eNubvE0d9H3IRStn60dc//3608Fl+Wa2T65dt/fjzVsOfVjhXX29js7zbpj6SCw1+f2y+7j7jtoOblPK44CP/X0pIfHJH6k6bA3/8l2qNTSq34k/xy5Z3r7+ZXFDWOTvMxS3b1i8aMb+V0GD1JAJ0wWf95dSe/iuh/lzJbvq3Ij7NsOU394yQy/eQFcvZEHp2C4U9Q/EbWiwIWT4tIPSLUuz4VdPcMR5GyVNbd4e6wGO4YjyDOACnDaalGcHo3FZy3uoZY3MXSIu/rbv5xVWf39DMh1b+WfGZmdbtXdwxKrnTLmryW6uDFX0Nwmjiforfwx+fPeuiwsVJ+3hrje8/03/Gi4uOMjUuWFtOGJu0upprFb0QizgpkC20tjJbIssugqv35vjHXxSxX7JAYWvIUCVcUwEq0wV+CJXCdQMi8io6Bz8rOtHcUGZpRBJZPlfVrGj6/pUm2OXqTTWdnVwy5FXWlG5ncW1PT4nhDlDKwtM9REMZeJAt20qw22zL8JIJ++Og7StF5fV8h7g+QD5js15PnIme2LnGl7fWqOL8ygpsFGBKnD8arTRCFvAQS973WdZFFitrutw4NEwW2G26fGy4LQ3/FHvtI+rDP/rYfOWjr/hdfc6LlsdOPIXeuyuzal7XhT6+XM9BfXrO804AZK2gU35X6qcDBB+q92U+DGv11Qrwp+dc93rB+zy0Ku7h6rSM6396uZ5L+/ic5882Lc1vm/XO7/5kyXnfSOnwT53exMtbVw+5GaM/vVwPiH56zkOheLQ26qxP2ceVJNQxg2+k9F7qGeI+zZ2rIl8WXxX5f+CG1edFf4tFCLKvi1aff/rJWV548o2Ulr8u7Q9W+GG1sK/V87PILb6K/qvPedF66+z4seGu8/kfDWn4J4lvoxT/KKcL03QUtOpWwZ9FzrUIhS8PM3x6/mwBoI6COAMKu71bPhX6eX8jpfsM8jEXrX76bB8KaxX81b8qOJ8oc3lTaNkZn08e/NQ3Uuqfd6WMrPfri9Va07ZvVPCjw2338E/Lzq9viq/+N00RVRYNCCHBaW+5mQNpu+JoHkkSMRv5Gy3lPKGA6G7iFp5wjlDcNHNw86XWP1dC9LIN+7ORcP+48ohL3i2zlE+i57dA2GOQmUEvCLXXPY3n6MM6Yfsxc8iU7aaqnDuNxqqaqruT3nHAmITQDOXnM+UU/3B6kDisaWY+i1g6xbbgLwEeV7j0hbvj0p5gp546Sbk+bpI2nhHuR4lGOGqmqxgkmo/e2V4hCcjx4HnYEerCIcKsYRbXH9b+Gvan6WcpbFuBcW9FgGB6R6KTwT8x+7HEGSV9kf5S9lL4/mk0hzle6KHR4M7NqyhL0HiqtK1p8fJcIvL64lJxs46yvGOOJHCUiqiwRbz/DWZqxayRBPZTS6HyaVk6GDPoGQtH57RtumewbQhqCaQkMUZQNYWRulM9+QuPseJN8cpZ5j4W4yJAelBp4wHFJa+B7HMJCqLcUeORtic4JM+UkWcoEfktE7EctWjARpvDEe2qOAMGXBNMDY4CO8i3mk7QDmCMVLPJ7r5NB8CwlSCE37a1E1MnIrpqKTUrszolDnxQB4tHKuVxu4LKWewf7Mgk6NXfnb2IFi1q02O97/idcBTJkc+/lXiOv17KZTofSIgCbAQsJMKPtv+aotGe9B8JZvvKCa77WfheYdAGS9QIvP8VMi4Hm8ewV5MxLjuOux7uiHfQkqL5wOwnIFsD0HfcSCmAANyIsM4MY6+oBUo2o2HbVE/as6c4+kfVNQ/iicW8zC7ToDb/UGJ02C6Z5PMe8iBxyL1MgwWygGxuKsXdA9Tgfn+MDKiHcwFN5hc+4+YKq/bRAN1f1TpphNQJaOdoSItMrEeFQfOcJwMTKScVZ9ZacLmx9lcdzIFuorAoSws50G01g4X71PVSxT1BC2p2vZTA6qAs+BkLRnVUnpRbAvEmYHc13ynbMijursKqrYSuTGB6ljmnhT8/S6XWutagqJ6RwOLMgjviaPZTDBqbQCLUwl2IeiyjDeI4uDqYkGlmU30/E31AigZNLCMTN7g5RxM7kXKH9rNYWMkFhsIhSxy7WFIvXVOQy5mIy9a1B8AupuC7KdeRROIQRsHwV3ZNuv/IXWvVvmvTth1x58dbbj/GpgD2iTjJfDE/KYCmK2/HQR5RgHsdD9EmezaCns0CXCoH5zrJr+0kPrqizMoVm2rFSqZX3V0MnQfKfx1tZD86lHmD7j8sQVyL0ubrsocSYZeiV0Pc0CdfdThZ42s3l7XGzc3+o30aAj591tLg01r7B2v8BuCwbSuRWicisarX6d8aVZ+o3XvyFE3/VD2+6RuDI37Tr1CGS9RnHlu/1R93JR7r6rJlfepW9Btxg4vonxi4jkX9p/fK3xpUH04SHk1O5iI+dSv4jRGnKOoSESyftRrFE74VGf20OPZT0KI95FO3N75xKhwsnkPV4tpX3xO+Nabm0QPyKul5ap9ObtZ941Ts0ejDSFp5rama+EZgdIpVfuri59qJJJdvnIqkO75EYc39q3wEfCu6fYK48KQAMUn4+MExnW+cimNHMeTIjYqrfsn4W3HRaci+02chi+7rmuGr/1/MkJvChPIcFi+FYb7QZr7YnnoYN/WkriDw0PbrNbzVxoRjYZ8NhbcBYlD0dGM5Y6bKIDrVXeiMi/rHrD7Gaf8ASUxidbbOCQUbAHjrsgZRu71EWkQceuIiisdU2oJ4xP9+aK3r6u0SMaUNBCqVAPfHWURe5uZ7oaY9Ky796PK9P96bZCTs+EjwJfHpaUE2rXEFWPBAj4d4si4eD5BoCDTJGLOHpATebpOR0pO/8j+cRJP+v/7cHaqYyKEXcq6NhfQZvCovar66/uLDq1LdjSLM2RjIQlX7Sg6qIJd0zn/9TYhXC7oWqMvCWyxQzSVufU3rkqWXv7JvE+CeUrk+V+qdOTxdUzBKynNc/7BFzgkeDNHz22OPXX855lK/DG8bZ6xRL+jfmNrJwxiN8Zcnz6y/KHI8bQtXmS8NOOT4rb+ukWJ4hKvvr8qLjw+C1j31deeKPc8fxCk1vc5fd3LXMrr+JOlBf1mV1bpLO2sZXX91Zq2s1j2otJbR9Sd1jazWXd1ay+j6C1RrZbW+Uqxh9LtS/B9Til175nlHlninOGqMFu8wSLXwcMqiU7/KuiX1KW8tucxNDB52Z+IFJH1nKsYznpK4bho2P13SZvP3L9sr9kojGw8WMHKhnbXEDhLSu8+EUh1I6nIaYK2vWT+r8QKYjkx50FR3TnwqgaQp37sonVV3MWSwLIw5RzDqOA6hT2SfRTrR2k65QwZq2Wz7EiGe5GNTFur1/g76LJe/hPROJPPidlMLOD5oYLwxXsnxrLRrnaWk2c+LSqhDjFs6IyMxarV0jojq+TtSHNKMGpLKb9lsHhtdgzNjDyL66f1kXR/X6R1DZ9pnOrtJFJ+BobbgWPIMLUsSGE0saWv+pTkwqOCy3rixPjBK/StO9kvwONln1CHOK5nPMfYAHbYEM2+9pb9tSYM1q8bisNtNU6eTb0lxEkjdA1isRgPnSKbU1Axs6t4tHAHGbGAR6WOUOY57lrmvJxKHGSQOgduphWjRjhjASbSIlNuyQw9Gfcs80/Sl3qoZn5RYY8YCPMjtGyitOdQxPDN/JsIrPVs0UQicyupuwArVmlkpQRORBDjBImrkWaSDtc+Ae/iDAzAIXFOtJQwi7UrcE1NuGwWo4o6qrZQ4eCMGc1wMeD6eHnSR7ii27uRJgfZU1XFGJCVJOGvVsK31o5P1wOwrpB1SE2rqSbeFKg0GOxoIJIakhm88w2HetPsV7dALnYcTFNwUxnVjvy+KHSmDbZGZUEPKgxr0TuYiOM28/d/mrZpJd6s/7yJfqEQdp3nm4Efig3MO4LjSzzKPe4/dyVGwL77usxSjyajfuMie5xvFiMhGZy/pGuDQO9uFZevtXIh7bkAZHan00DTe1TlLUBCU0+8opxdUyZtBXS47Kl/PoALP+Ck5QEBHFJZGx9IY1vVDtm2wppcca/tBxCiYvJevvm1rLGMRtjf25NIIV1r5FYmMxsr+GBo5VULn+jMHWu9j+LMSqKUjktgTzAGrxxJmSH9LYRdLlEcxGI496fydsITWmrhVs//nxhqzN+WZfU2a17MY+5ExEnQrfDqQL7qp4XcmeKuXWm1PN9GonVzPN4aRM24gswwXsjm6bqTC8KW9/AHhjoZJSgmzhNoNPSSwdqZzj39NcQFmSESJvtgIZ7Dkw5ubA+dPNf2LP9ry/1SQ2rmy//42xTNDoYbI9Q2lt5whQf+ysZGzl0dVtJ/fYOViDuca7xRrG5gx3cV5SYKRalmNZB7Mmbl2b91D4pfOS3CZzgyR1gfMVE4VPO3gGApk3gRsFB8IbDNLE5EYxSzRdGRiObfb1RGOd+4EXEnp/JfDeseVeJYtboninb+LbwT73VbPNFjmHWE1Zc7Wn+Ug5l5uJsmAGnCwgfI5Ky8p5GbxSxl/5F60Wl8M23hiyEoTAdLRcqAF/kNVNeidUmiz2aWxRFyxF5M4LrHSevv6tOzm0dIsCzocKqUvOtq2FJ8C4Enhfem/gb0orm7oeGq1I0VcG7Mv2zj/iw6RV76TAzWMC5SiR4jCo5HChCGwVAlgdK8AYl/Vv2jFbp5WiA8OhJDgsGoJl6UDgDmNyDlMhAhoNA1Eb5OJVddIgsLUYmG6OoHq889MyXrrI4Pzot+RwXe4+B0ufleK/yuUYpsFP64pv47EYZE8HRw86v4l+6+Dx12055dNzlt/UlKuCT09yS/r8C+5uoO/mnvPKXOgx5P1DwvnZNR5c1/LXVhfreQGCL0GsnaolF3ryiE5z7NIkfsaeHZ9KQBpusEngKdcctafS49JhWdW3NffWf/O+nfWv7P+nfXvrH9n/Tvr31n/zvp31r+4UUBu4K8V+t13S42LrFsf22kLqQljLfYkkpX2FAJ2FeFBDRUarRs/JDhRMunihk2humsKDobzcjP6q5nvm8R8r0zzDlJhAAE2sYGWVOYububycO5Sx7mZ8s0Cn2sNVn+EgrcHjF/3XP1SxU/bpu7afXnLcZDEf73m+P3k9rDVc12fzror/LcrAtC7Tz9XFd32BQF2Pf/1uuOthX6/jvceCF6HlX+5IuB/j5XysT/OOvUtnRYQ+uq2he6Vwo6NIN0vBbZyLOmRsBOgvFawXTek+Ysbsb14Te6I6K3fxEJL4ysm/+t1CiI/fn1rAm+D/+u7oj9dt73txtfM/ZuM8uyGb2526r0+Iubce32pXm2omlZDGeRVZ2+mKRFliZuJCsTd/L9FrGUcf15iwWxgGxVWhdlJr1xizUM485HXqnrHHXL2OkNxRGpGZaGZscwSm4bDhdGqSPAADXyBgDJRiVjTLR3BCv50OnNFSjVCtSwyzHnaZSYr/tpCcDHEPmMM3EXvzjvfgKeBGeDTaSNk4RgA7+dEfgQC8ouKB2PkCKye8NGfp8ch1MA2nb9ahZ6rzKs5tm02uPzx0kOJhuGJR60zGd43sIPs4UhJG2pwAHqarh1WYZwUKBmqpgw6dcLRrer+s320S2969zB6069Fd9SWoHwJz+8fSDSu/cBodZ+5ePRAZZDP3Za518W1/zSye6G33Q+OO/4juQGYMIiauoAAtWZhkVOOpP7qMRVK7wBvQw4/cp9yfXx70pTa1G1n5mjXNb+B8oBFBq8YkbKoUtkyw/nr7W7n5b+UFhMqaYSxEjRrWonAO6FO4p2PkDeTq5rBUg5GE9yarUzZMeCFrJNKxYPFxwOlGQbB13NnNiduZCgS4bvUxpNdS9t81YkjL0fz4hy1HT+Uynqpg53JBxmF9mDqqRrb5d57RTPGGHuDXlpwlvl76e3Z/OEMIqk2jEvyta5LM/azIpJuKSNwTcFYF/XUEocex6H3SZE3ouGqRDibYiFL2DOpUpbQb+2usnjrbYVKm5xynMFfH+lzT4sPZYrscwtPrZBzawi2dpHiqDGkieDg9JDBQqDjiF530K4dq0QCiWuI9FAfCkeItkzlYVyfDOVeGzh2jlKLztc5nVt+UeuOOPCB6G1Aoxa5Nss8rnFGX2z4TtBM4J3Bcc6+n6BnrJx/QzMq0FWgS9GEXNjr7DC/E/MFDHIltCeg10MzdRGx/celK/ryblWMIKvQ9gtWyVL73HHBg4U3TxbDcsWBrUHv05/7mVS7pOmNBlt9rBNSz0nSJgcKRheO5SR0VjjRLo6PNRBFciaL2sgWqEta7b+EHxUgpbblCUhr1sZUb3P1hvtxcLeJDvPEhJHe4rhzSidxxqodP8PEbvSzgvPdeZRk52P3KsUjcDWsgwz47eHMluhYBqzKmYHMwlc7Pz24mK5UFeqLYV6nd6Jtcpn2xJFg7esfzNshB/UI8cqJo+j910yQ4dT49emlv17mnT8+uE/G2F5LShMLTaUXRG7SrMtfTj8Y6gdhbs2QANLPU7yZ+ln4fUp9di7yW06JAMFzt2x9V67E520Xn8BszLhmkz4leL8vofi4umMMBs0dk1rfpuGd4/FhTvyG5whqtpJa6VNlfysn6gcpvw2N2zW1RO/BIU7p+EOz8LNAf+fZi1iVQJec4Ut+pJAcc0hZOHGsYWLG/5RRyYmkPkRxZYOdy714gygA7zi/IYkxRBtaKOX8fa/298rkE31t6RAM9JjvLGbxMsY9dKipe/iOINzbZHDmpvYHz1Imnk5PS9IrfGRT1vx7i73ZzLaCEBJstP8MlzMFD1CpJJoINLK6PcYaI4LJCFANkWbi6gmxzyykpKN36lzWZKQAoOG5YPvMQUrlEFhqR9E4GsmORxizwYb2w3etVSsqnePSKfQifN54ncaOudD03iRoCyfPEnXPGREmjfpTg3h9IpycM/mGymrdPfnQ5oNg3FzynCHG1GteT94SqqOflE/rorXVZYwttdrByn5KA3IipbbJiRB4Dv7dvn1zbNYZkoho/3TcEm7JNEauudSWnDgm1xLO2H7jIo0YROydQz/XvW7yQ5QgOXKve/QhxvBfvbXsQFE3RyJWZrqSFBQDyH+XIBTe8yq0Oj+TE/b+zx3WSm8r9m1QW35lbdjxOxY9cjxniZZngerFUqWJ/s1G24931ZNzTdoe5/evBJp0onk1lpnsYSikOWpgx0yoYceiioMZGMIVLA3ZWInZ29OtgFStJNsvmv0MD+CciRzBHyfGYO6zwIsMxaleTCGZwzi4YSpoOsKOOs8NktbRgAC7XMWlYgqashFLSaFw4hZtDoWEz7h11kZrT6pIBEJMsuF3nAe61SKXOGx7JnZQO+HPAmI0wfcvqwGIIscjm/NLAzVelIwZcmU6i4lzjRFq+yxkemrzuJ5h8E8JJzlU6fjZAmkaRnJESUjUnpgWFuc6T2LDf7HLhEebO6eF+hwxlE9+EkMMHJcKsjf6cMxCf9aWs2ArbNRV33OE5dLS61MaOmjAvNWzE24JoabuVSRRz3S4dhKFEKMljzZAR3MT6rKmbjNoBhO03dQstQZvjmo4MVxp+B1E6UkN5vZBX0fDbtlEdN8MIqVIhxdxLFCalihLsRn2vi0++3WCr/psRoU64gtyjPZtYtnGZRCOXNlzMuMJWTcLryOebCIjj3jscmG/u3NimFLdKbOBmesNHy86EW+egwrkayRgoY0++VS5Nqrio5uAjoVGEpE1ZnAxPL7LqUTCE9RwcGy8yZn9XokW34Ocky4M0ouf/X2w+SDDLpNUCM0y93nP6OMvdiYbXGDWsEyoBk6kxRLx8w6bFm8FKZvYq1MP7DneZaWlLmgs/2fW4wGkwuZ7BxLHen+ouLiffru+l0V/t1B8PN0Ue/+fXMzyr5aoYuhtsXrdzTF518oHA//4eOWA/Kv9eKIH6HCgIrZMKrOlWZldJTGwkE0kLw76D+7li83MGuy2ast1EssYDSJhghprG3xaqIZ/n7nN9Q2YuywMbO4gpiZJJfypr5hG/1hzgLK7Sgy4sEVGapNy3Fu7SzO4uNstuoSAs1o6izsZAeEXfqbv9MktN/YNv/0CowAIbJPppW3xfxU+k3DAI2mx+uOtPQkouLM11y6KDkFbfOPcaBqHmMj9xeSyc6TX2B774gIqUbWkZRO08HI/vURA3R6sb/DO89hC5EmiBUpEsh+xoT4e0V2HObQ3Cz8sG4psbxxKu3vgcf3lnOHymtZbbcVPgp4lpOxsT4qXJmMWKgY9/zpSlgKoJ8ffHu8limIuHs+dHKGeb9MkNM258ejp9RiuocBh3iAE57z7tD5wtOysz2gJ1/ekK7RbRIee6GxTNi4lpV0DK1fWliM5LfZQb2QcnTLP7fOcAHmv9Ml6TJt9ib4e0fTCdu6MNRKFNyQrzBZy6IW8a12HJ2+1cxo5L6ExckTW/Vc93i7Tgj02lQwn8f5by5W8AhNX40AXX1JOQuDbKBJS64SaeGmb6itfwuvgysEDtz9Mo6KQavh0cZ8FKjRftrDTTecBhw8vB2qAQl8jl1KOVgn59zuKuC1TuyOnHYWpKVvQYTVdMYA5xafwt4eIQ4b1ZTX7iFQqih0IpLdtNrbWkpLbAB+6xsAfPSolgYzi421jV1PgFCKTTeGw0xCk+QyaL+LNWcSbSfALlOKOvyzR8jMQSoCKyU4augiyKHeDXS+E3ZYf6KQc/cOS/3Z7JuMgl5GePft05ijUDCNuNPS4L/D6t5W5TkVJIpfqrYEC9vZ9jDaZ2BwjoeDRoFe9WElfn1eOye3s5togl9YeuHvJtmj9045QqgSwX7wndLDfQ3xB7UJvN+T0vGVkvM6dgN0y8lEACHNE0ghH9cFhbjVCFO9CcWqMXkLBjDQt/rLeSyxXF8+L+5pkldmWxQuFO+pItdV1LzWiq2rzXJ5kxKQ7aPIPdfk7c/knkoQFWI75UYDWHfbswVYRHmj2FdCunrWg+8Qx8uaJ4IWZO5KK09wwBGMyUBkXSyC0sBbDN2HoIF+lChiHhAw051wra5GZ4H7RouiFXWT0IJvwDiK6BGGJRkw0Kq8yjhvauQTr7h42QowZBQsB4HZSH6hsfm7bnEDhqJCgO94YLtYYYANexInZMKA7r1bBJ018c70REy81bAqIOTcvntWSYuhQM8BZEfN//o7E6vOOJO0hmV+3ZmUVhlBVylSjAcUXwvO7Pa4mwP3ni0agkfuqPJAzJZL2GbRzhFNaOsp3FFpl5Bl7quX4FlyPcs5EITxepusDa9mLhbnhf/uIAfWE3/VyDYeLcRmTUP4qD5G4Qeox3MKxNNzSbVwvsx7CjCS5GSw1e4IDFw034og+UjuK88ZbX5OrMqoC3Hx3tEFJfFKbE+GbXrtjxnrnj+GYO7Hu8g+nr1GGXgeXw5e1N6i4E5J5CAiN0uamI+9cuJNtmevU8zvZHsLels+x56YAJwt7bgIGj6OW+OqWxFGuY2q32klsMsmJhSm0nqLMm+DmTdJ4D+REZMQEz8dqSiVvOJJjU2mPtb2/3/0w+O9RNlmwY7oRN2Z2joGQIBUTdcvuM4YQT8i9ciK+aWU6ZSp+ziSxI4QBXd5tb92uw935jrclhXL2UBiV+XTWKFHoOUzJy0AG9HMWvpA9WegUb0WVQO7fVa/AN4dkwUcFVBBzm5EneQXi03GReb/NvCaPH+zrT6giLQBcnqj6ORPELAl9AR4rGeUw79Ktk2ht/4IeP4Jp6+9T7t0Xr/TBkAyidcum2IMgYKXdcGO8EkT/mAvRERBdIopgjyOdVsq2fZf/aruotsG45wcjVffJUReTbtoDr7+iiCkfMOQTVGji8oXCkn0BZvYE8iZs2Az0GnOOsMOZY9P1g5aOl0sUYIp5XBCmZswiCo/CbQLRgjFTxPGaU5h6MRx8X9xMvejHW/vTx8ra8pzHoI6c17qVBeSDPWMz8/0hT6zeYSXT3R+SZW4OeMoETJMF5hQA9X2A+jbZWSqq3/WG3fBCFj4vt+jlvAmXvgZPk+pXaxC3h/q1P+wXzvZUtIaqsV4H/MK4MG6Y8b54LNmGzNHAqjGpqCdXOsE//Hi9bLhXWILd5czqUqozZ8KXulFLmXVL3hYksJ2+shQoHSwT+9tP1aR3MpsfOYxrUB49V3GaVrl692dnp5WBnigZL2a+2plGgk4N5WKf9mNtugJJdUWWA6rcBPBwGWwkI3T01lNalBr9jygcswlXvfwbZFk6y7yuTWapCseoeonYgL/gSuA56LbUw6pXb1x11m74fDBBoiHzaJcCqX57GGmowI1Uaavu/8qlt7btfqQlyj5h6YSsRiAjKzsWt5yGqwhrCx8qCdHhGTZ1bzlDBfmT/ep5mpWcVUcgN3VvyruO503K/cS9rmjH/A2DNMsMNW5+fkf4cTCJd9Fg2pIvKpxSE+KpM1ucCJ+eBAeQHHL6Ef1D9TYPJh85fZHZHxawQN0ttLu9HQJ2Vs85QUDXY6WZQxTWUNfv8+Un1IcbihqkI+GjqWuWP4LkeYrltBgKMOUd/WNQcEhp59O9KzEpY+tU6K/GrQn6X/8al4u1VtHrSD9cevtXKyYvPvyealyo2NdrKfIOKahXAjO8G26Ul/5QCb2V+fW1k+rvI0wQ3NwIxAWgX/8e7LNm83/4Q3zZNIIvv+jd37++sNJMaItwLPqpnTqCzcBxHHeVPj/1ShphZhu6eufZR2491Okc6ryVlhRnjj5VCHOCL54eifD/klDuZzcVYhEQOps9zuF/LHg40fdXyWI+7j8/HLE5XGDhcuN/AVBLAwQUAAIACAAPfD9Mss1wIU0AAABqAAAAGwAAAHVuaXZlcnNhbC91bml2ZXJzYWwucG5nLnhtbLOxr8jNUShLLSrOzM+zVTLUM1Cyt+PlsikoSi3LTC1XqACKAQUhQEmh0lbJxAjBLc9MKcmwVTI3MkeIZaRmpmeU2CqZmpjCBfWBRgIAUEsBAgAAFAACAAgADnw/TBUOrShkBAAABxEAAB0AAAAAAAAAAQAAAAAAAAAAAHVuaXZlcnNhbC9jb21tb25fbWVzc2FnZXMubG5nUEsBAgAAFAACAAgADnw/TI6RxLvyBAAAnBgAACcAAAAAAAAAAQAAAAAAnwQAAHVuaXZlcnNhbC9mbGFzaF9wdWJsaXNoaW5nX3NldHRpbmdzLnhtbFBLAQIAABQAAgAIAA58P0zmAaj1tAIAAE4KAAAhAAAAAAAAAAEAAAAAANYJAAB1bml2ZXJzYWwvZmxhc2hfc2tpbl9zZXR0aW5ncy54bWxQSwECAAAUAAIACAAOfD9MMYxO5dwEAAAtGAAAJgAAAAAAAAABAAAAAADJDAAAdW5pdmVyc2FsL2h0bWxfcHVibGlzaGluZ19zZXR0aW5ncy54bWxQSwECAAAUAAIACAAOfD9Mvg82P58BAAArBgAAHwAAAAAAAAABAAAAAADpEQAAdW5pdmVyc2FsL2h0bWxfc2tpbl9zZXR0aW5ncy5qc1BLAQIAABQAAgAIAA58P0zeISRsvgAAAMUBAAAaAAAAAAAAAAEAAAAAAMUTAAB1bml2ZXJzYWwvaTE4bl9wcmVzZXRzLnhtbFBLAQIAABQAAgAIAA58P0xjTVFCawAAAGwAAAAcAAAAAAAAAAEAAAAAALsUAAB1bml2ZXJzYWwvbG9jYWxfc2V0dGluZ3MueG1sUEsBAgAAFAACAAgAT5SVR6kBxHb7AgAAsAgAABQAAAAAAAAAAQAAAAAAYBUAAHVuaXZlcnNhbC9wbGF5ZXIueG1sUEsBAgAAFAACAAgADnw/TLd+K21kAQAA7wIAACkAAAAAAAAAAQAAAAAAjRgAAHVuaXZlcnNhbC9za2luX2N1c3RvbWl6YXRpb25fc2V0dGluZ3MueG1sUEsBAgAAFAACAAgAD3w/TIb2vWq0QwAAsHcAABcAAAAAAAAAAAAAAAAAOBoAAHVuaXZlcnNhbC91bml2ZXJzYWwucG5nUEsBAgAAFAACAAgAD3w/TLLNcCFNAAAAagAAABsAAAAAAAAAAQAAAAAAIV4AAHVuaXZlcnNhbC91bml2ZXJzYWwucG5nLnhtbFBLBQYAAAAACwALAEkDAACnXgAAAAA="/>
  <p:tag name="ISPRING_PRESENTATION_TITLE" val="Trèo thang 7-10 gióng 3-4t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50</Words>
  <Application>Microsoft Office PowerPoint</Application>
  <PresentationFormat>On-screen Show (4:3)</PresentationFormat>
  <Paragraphs>16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Trèo thang 7-10 gióng 3-4t</dc:title>
  <dc:creator>Welcome</dc:creator>
  <cp:lastModifiedBy>Welcome</cp:lastModifiedBy>
  <cp:revision>3</cp:revision>
  <dcterms:created xsi:type="dcterms:W3CDTF">2018-02-05T08:42:04Z</dcterms:created>
  <dcterms:modified xsi:type="dcterms:W3CDTF">2018-02-05T09:33:11Z</dcterms:modified>
</cp:coreProperties>
</file>