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1" r:id="rId3"/>
    <p:sldId id="267" r:id="rId4"/>
    <p:sldId id="268" r:id="rId5"/>
    <p:sldId id="260" r:id="rId6"/>
    <p:sldId id="273" r:id="rId7"/>
    <p:sldId id="27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778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129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436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413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611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330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560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908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8471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72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BB36-A137-4B80-85CA-1AF77DA0237A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6755-BFF2-4BE8-AC34-8190EAA0F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581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9BB36-A137-4B80-85CA-1AF77DA0237A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56755-BFF2-4BE8-AC34-8190EAA0F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199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microsoft.com/office/2007/relationships/media" Target="../media/media1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.jpe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microsoft.com/office/2007/relationships/media" Target="../media/media1.mp3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tranh tô màu\131231hinh-nen-trang-hong-don-gian-va-diu-da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" y="76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3048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CÔ ĐẾN THĂM LỚP C4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352800"/>
            <a:ext cx="5791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1816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: 3 – 4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Mời Lên Tàu Lửa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369278" y="752564"/>
            <a:ext cx="845574" cy="609600"/>
          </a:xfrm>
          <a:prstGeom prst="rect">
            <a:avLst/>
          </a:prstGeom>
        </p:spPr>
      </p:pic>
      <p:pic>
        <p:nvPicPr>
          <p:cNvPr id="7" name="Picture 6" descr="LOGO MNG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76600" y="1600200"/>
            <a:ext cx="2057400" cy="152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69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66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cún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605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12192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Ga tro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752600"/>
            <a:ext cx="2057400" cy="1971675"/>
          </a:xfrm>
          <a:prstGeom prst="rect">
            <a:avLst/>
          </a:prstGeom>
        </p:spPr>
      </p:pic>
      <p:pic>
        <p:nvPicPr>
          <p:cNvPr id="13" name="Picture 12" descr="Ga tro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828800"/>
            <a:ext cx="2057400" cy="1971675"/>
          </a:xfrm>
          <a:prstGeom prst="rect">
            <a:avLst/>
          </a:prstGeom>
        </p:spPr>
      </p:pic>
      <p:pic>
        <p:nvPicPr>
          <p:cNvPr id="14" name="Picture 13" descr="Ga tro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1752600"/>
            <a:ext cx="2057400" cy="1971675"/>
          </a:xfrm>
          <a:prstGeom prst="rect">
            <a:avLst/>
          </a:prstGeom>
        </p:spPr>
      </p:pic>
      <p:pic>
        <p:nvPicPr>
          <p:cNvPr id="15" name="Picture 14" descr="quy-trinh-nuoi-duong-cham-soc-heo-nai-hau-b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572000"/>
            <a:ext cx="2559050" cy="1620594"/>
          </a:xfrm>
          <a:prstGeom prst="rect">
            <a:avLst/>
          </a:prstGeom>
        </p:spPr>
      </p:pic>
      <p:pic>
        <p:nvPicPr>
          <p:cNvPr id="16" name="Picture 15" descr="quy-trinh-nuoi-duong-cham-soc-heo-nai-hau-b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572000"/>
            <a:ext cx="2559050" cy="1620594"/>
          </a:xfrm>
          <a:prstGeom prst="rect">
            <a:avLst/>
          </a:prstGeom>
        </p:spPr>
      </p:pic>
      <p:pic>
        <p:nvPicPr>
          <p:cNvPr id="17" name="Picture 16" descr="quy-trinh-nuoi-duong-cham-soc-heo-nai-hau-b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4572000"/>
            <a:ext cx="2559050" cy="16205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12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90750"/>
            <a:ext cx="1905000" cy="1428750"/>
          </a:xfrm>
          <a:prstGeom prst="rect">
            <a:avLst/>
          </a:prstGeom>
        </p:spPr>
      </p:pic>
      <p:pic>
        <p:nvPicPr>
          <p:cNvPr id="5" name="Picture 4" descr="hq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2133600"/>
            <a:ext cx="1981200" cy="1485900"/>
          </a:xfrm>
          <a:prstGeom prst="rect">
            <a:avLst/>
          </a:prstGeom>
        </p:spPr>
      </p:pic>
      <p:pic>
        <p:nvPicPr>
          <p:cNvPr id="6" name="Picture 5" descr="hq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133600"/>
            <a:ext cx="1981200" cy="1485900"/>
          </a:xfrm>
          <a:prstGeom prst="rect">
            <a:avLst/>
          </a:prstGeom>
        </p:spPr>
      </p:pic>
      <p:pic>
        <p:nvPicPr>
          <p:cNvPr id="7" name="Picture 6" descr="hq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133600"/>
            <a:ext cx="1879600" cy="1409700"/>
          </a:xfrm>
          <a:prstGeom prst="rect">
            <a:avLst/>
          </a:prstGeom>
        </p:spPr>
      </p:pic>
      <p:pic>
        <p:nvPicPr>
          <p:cNvPr id="8" name="Picture 7" descr="mo-thay-ch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43400"/>
            <a:ext cx="1958320" cy="1466850"/>
          </a:xfrm>
          <a:prstGeom prst="rect">
            <a:avLst/>
          </a:prstGeom>
        </p:spPr>
      </p:pic>
      <p:pic>
        <p:nvPicPr>
          <p:cNvPr id="9" name="Picture 8" descr="mo-thay-ch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4343400"/>
            <a:ext cx="1958320" cy="1466850"/>
          </a:xfrm>
          <a:prstGeom prst="rect">
            <a:avLst/>
          </a:prstGeom>
        </p:spPr>
      </p:pic>
      <p:pic>
        <p:nvPicPr>
          <p:cNvPr id="10" name="Picture 9" descr="mo-thay-ch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4343400"/>
            <a:ext cx="1958320" cy="1466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352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066800" y="2133600"/>
            <a:ext cx="7162800" cy="3505200"/>
          </a:xfrm>
        </p:spPr>
        <p:txBody>
          <a:bodyPr>
            <a:normAutofit fontScale="77500" lnSpcReduction="20000"/>
          </a:bodyPr>
          <a:lstStyle/>
          <a:p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con đi siêu thi mua những đồ chơi về các con vật gì?</a:t>
            </a:r>
          </a:p>
          <a:p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Các con tìm nhóm con vật nào có số lượng 4 xếp ra trước mặt cho cô.</a:t>
            </a:r>
          </a:p>
          <a:p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Các con đếm xem có bao nhiêu con vật ? ( Gắn số tương ứng)</a:t>
            </a:r>
          </a:p>
          <a:p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Cho trẻ cất nhóm đó vào và lấy nhóm con vật khác ra.</a:t>
            </a:r>
          </a:p>
          <a:p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Các con đếm xem có bao nhiêu con vật ? ( Gắn số tương ứng)</a:t>
            </a:r>
          </a:p>
          <a:p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965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ranh tô màu\nề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1710813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6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Mời Lên Tàu Lửa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477000" y="157316"/>
            <a:ext cx="679655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530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66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tranh tô màu\cafc0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76238"/>
            <a:ext cx="9753600" cy="7610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706607"/>
            <a:ext cx="815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Chóc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c«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kháe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m¹nh </a:t>
            </a: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hóc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con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ch¨m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ngoan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häc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giái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38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175</Words>
  <Application>Microsoft Office PowerPoint</Application>
  <PresentationFormat>On-screen Show (4:3)</PresentationFormat>
  <Paragraphs>18</Paragraphs>
  <Slides>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Hát: gà trống , mèo con và cún con</vt:lpstr>
      <vt:lpstr>Ôn đếm đến 3</vt:lpstr>
      <vt:lpstr>Slide 4</vt:lpstr>
      <vt:lpstr>Trò chơi</vt:lpstr>
      <vt:lpstr>Cho trẻ tìm quanh lớp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Welcome</cp:lastModifiedBy>
  <cp:revision>39</cp:revision>
  <dcterms:created xsi:type="dcterms:W3CDTF">2016-11-03T06:56:51Z</dcterms:created>
  <dcterms:modified xsi:type="dcterms:W3CDTF">2018-02-05T02:49:26Z</dcterms:modified>
</cp:coreProperties>
</file>