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3" r:id="rId3"/>
    <p:sldId id="257" r:id="rId4"/>
    <p:sldId id="266" r:id="rId5"/>
    <p:sldId id="267" r:id="rId6"/>
    <p:sldId id="264" r:id="rId7"/>
    <p:sldId id="265" r:id="rId8"/>
    <p:sldId id="260" r:id="rId9"/>
    <p:sldId id="26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92" autoAdjust="0"/>
    <p:restoredTop sz="94660"/>
  </p:normalViewPr>
  <p:slideViewPr>
    <p:cSldViewPr>
      <p:cViewPr varScale="1">
        <p:scale>
          <a:sx n="68" d="100"/>
          <a:sy n="68" d="100"/>
        </p:scale>
        <p:origin x="-14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0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TRƯỜNG MẦM NON GIA THƯỢNG</a:t>
            </a:r>
          </a:p>
        </p:txBody>
      </p:sp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1676400" y="3429000"/>
            <a:ext cx="53276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dục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âm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nhạc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447800" y="4495800"/>
            <a:ext cx="6096000" cy="2903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Chủ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Gia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đình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</a:rPr>
              <a:t>GDAN: </a:t>
            </a:r>
            <a:r>
              <a:rPr lang="en-US" dirty="0" err="1" smtClean="0">
                <a:solidFill>
                  <a:srgbClr val="FF0000"/>
                </a:solidFill>
              </a:rPr>
              <a:t>Dạy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hát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Cháu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</a:t>
            </a:r>
            <a:endParaRPr lang="en-US" dirty="0" smtClean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smtClean="0">
                <a:solidFill>
                  <a:srgbClr val="FF0000"/>
                </a:solidFill>
              </a:rPr>
              <a:t>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Nghe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hát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Cả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thương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nhau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Lứa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tuổi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trẻ</a:t>
            </a:r>
            <a:r>
              <a:rPr lang="en-US" dirty="0">
                <a:solidFill>
                  <a:srgbClr val="FF0000"/>
                </a:solidFill>
              </a:rPr>
              <a:t> ( 24- 36 </a:t>
            </a:r>
            <a:r>
              <a:rPr lang="en-US" dirty="0" err="1">
                <a:solidFill>
                  <a:srgbClr val="FF0000"/>
                </a:solidFill>
              </a:rPr>
              <a:t>Tháng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Giáo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viên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Đào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Nga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>
                <a:solidFill>
                  <a:srgbClr val="FF0000"/>
                </a:solidFill>
              </a:rPr>
              <a:t>            </a:t>
            </a:r>
          </a:p>
        </p:txBody>
      </p:sp>
      <p:pic>
        <p:nvPicPr>
          <p:cNvPr id="2053" name="Picture 4" descr="LOGO MNGT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1447800"/>
            <a:ext cx="2514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cau-noi-ve-gia-dinh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tải xuống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NTC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100</Words>
  <Application>Microsoft Office PowerPoint</Application>
  <PresentationFormat>On-screen Show (4:3)</PresentationFormat>
  <Paragraphs>18</Paragraphs>
  <Slides>11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Welcome</cp:lastModifiedBy>
  <cp:revision>21</cp:revision>
  <dcterms:created xsi:type="dcterms:W3CDTF">2016-11-10T06:19:47Z</dcterms:created>
  <dcterms:modified xsi:type="dcterms:W3CDTF">2018-01-31T02:28:54Z</dcterms:modified>
</cp:coreProperties>
</file>