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1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5714D-19F8-45AF-BC65-8F76FE009BFB}" type="datetimeFigureOut">
              <a:rPr lang="en-US" smtClean="0"/>
              <a:pPr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B9E08-4CFE-4F9D-B6AF-DD10D2F5EC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5714D-19F8-45AF-BC65-8F76FE009BFB}" type="datetimeFigureOut">
              <a:rPr lang="en-US" smtClean="0"/>
              <a:pPr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B9E08-4CFE-4F9D-B6AF-DD10D2F5EC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5714D-19F8-45AF-BC65-8F76FE009BFB}" type="datetimeFigureOut">
              <a:rPr lang="en-US" smtClean="0"/>
              <a:pPr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B9E08-4CFE-4F9D-B6AF-DD10D2F5EC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5714D-19F8-45AF-BC65-8F76FE009BFB}" type="datetimeFigureOut">
              <a:rPr lang="en-US" smtClean="0"/>
              <a:pPr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B9E08-4CFE-4F9D-B6AF-DD10D2F5EC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5714D-19F8-45AF-BC65-8F76FE009BFB}" type="datetimeFigureOut">
              <a:rPr lang="en-US" smtClean="0"/>
              <a:pPr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B9E08-4CFE-4F9D-B6AF-DD10D2F5EC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5714D-19F8-45AF-BC65-8F76FE009BFB}" type="datetimeFigureOut">
              <a:rPr lang="en-US" smtClean="0"/>
              <a:pPr/>
              <a:t>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B9E08-4CFE-4F9D-B6AF-DD10D2F5EC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5714D-19F8-45AF-BC65-8F76FE009BFB}" type="datetimeFigureOut">
              <a:rPr lang="en-US" smtClean="0"/>
              <a:pPr/>
              <a:t>1/29/2018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B9E08-4CFE-4F9D-B6AF-DD10D2F5EC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5714D-19F8-45AF-BC65-8F76FE009BFB}" type="datetimeFigureOut">
              <a:rPr lang="en-US" smtClean="0"/>
              <a:pPr/>
              <a:t>1/29/2018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B9E08-4CFE-4F9D-B6AF-DD10D2F5EC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5714D-19F8-45AF-BC65-8F76FE009BFB}" type="datetimeFigureOut">
              <a:rPr lang="en-US" smtClean="0"/>
              <a:pPr/>
              <a:t>1/29/2018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B9E08-4CFE-4F9D-B6AF-DD10D2F5EC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5714D-19F8-45AF-BC65-8F76FE009BFB}" type="datetimeFigureOut">
              <a:rPr lang="en-US" smtClean="0"/>
              <a:pPr/>
              <a:t>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B9E08-4CFE-4F9D-B6AF-DD10D2F5EC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5714D-19F8-45AF-BC65-8F76FE009BFB}" type="datetimeFigureOut">
              <a:rPr lang="en-US" smtClean="0"/>
              <a:pPr/>
              <a:t>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B9E08-4CFE-4F9D-B6AF-DD10D2F5EC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D5714D-19F8-45AF-BC65-8F76FE009BFB}" type="datetimeFigureOut">
              <a:rPr lang="en-US" smtClean="0"/>
              <a:pPr/>
              <a:t>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B9E08-4CFE-4F9D-B6AF-DD10D2F5EC9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Admin\Downloads\ChiecDenOngSao-TopCa_3btpv.mp3" TargetMode="Externa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Admin\Downloads\RuocDenDuoiAnhTrang-DangCapNhat_3bvvx.mp3" TargetMode="Externa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36" name="Picture 6" descr="C:\Users\NGOCTHANH\Desktop\anh dep\725049hhwhm87hwn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40" name="WordArt 20"/>
          <p:cNvSpPr>
            <a:spLocks noChangeArrowheads="1" noChangeShapeType="1" noTextEdit="1"/>
          </p:cNvSpPr>
          <p:nvPr/>
        </p:nvSpPr>
        <p:spPr bwMode="auto">
          <a:xfrm>
            <a:off x="609600" y="3962400"/>
            <a:ext cx="8153400" cy="1371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Times New Roman"/>
                <a:cs typeface="Times New Roman"/>
              </a:rPr>
              <a:t>DH: RƯỚC ĐÈN DƯỚI ÁNH TRĂNG</a:t>
            </a:r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FF00"/>
              </a:solidFill>
              <a:latin typeface="Times New Roman"/>
              <a:cs typeface="Times New Roman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151378" y="5346918"/>
            <a:ext cx="4859022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b="1" dirty="0" err="1">
                <a:solidFill>
                  <a:srgbClr val="FF0000"/>
                </a:solidFill>
              </a:rPr>
              <a:t>Lứa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tuổi</a:t>
            </a:r>
            <a:r>
              <a:rPr lang="en-US" sz="1600" b="1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Mẫu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giáo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Nhỡ</a:t>
            </a:r>
            <a:r>
              <a:rPr lang="en-US" sz="1600" b="1" dirty="0">
                <a:solidFill>
                  <a:srgbClr val="FF0000"/>
                </a:solidFill>
              </a:rPr>
              <a:t> (4-5 </a:t>
            </a:r>
            <a:r>
              <a:rPr lang="en-US" sz="1600" b="1" dirty="0" err="1">
                <a:solidFill>
                  <a:srgbClr val="FF0000"/>
                </a:solidFill>
              </a:rPr>
              <a:t>tuổi</a:t>
            </a:r>
            <a:r>
              <a:rPr lang="en-US" sz="1600" b="1" dirty="0" smtClean="0">
                <a:solidFill>
                  <a:srgbClr val="FF0000"/>
                </a:solidFill>
              </a:rPr>
              <a:t>)</a:t>
            </a:r>
            <a:endParaRPr lang="en-US" sz="1600" b="1" dirty="0">
              <a:solidFill>
                <a:srgbClr val="FF0000"/>
              </a:solidFill>
            </a:endParaRPr>
          </a:p>
          <a:p>
            <a:pPr algn="ctr"/>
            <a:r>
              <a:rPr lang="en-US" sz="1600" b="1" dirty="0">
                <a:solidFill>
                  <a:srgbClr val="FF0000"/>
                </a:solidFill>
              </a:rPr>
              <a:t>GV: </a:t>
            </a:r>
            <a:r>
              <a:rPr lang="en-US" sz="1600" b="1" dirty="0" err="1" smtClean="0">
                <a:solidFill>
                  <a:srgbClr val="FF0000"/>
                </a:solidFill>
              </a:rPr>
              <a:t>Hà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Thị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Chiềm</a:t>
            </a:r>
            <a:endParaRPr lang="en-US" sz="1600" b="1" dirty="0">
              <a:solidFill>
                <a:srgbClr val="FF0000"/>
              </a:solidFill>
            </a:endParaRPr>
          </a:p>
          <a:p>
            <a:pPr algn="ctr"/>
            <a:r>
              <a:rPr lang="en-US" sz="1600" b="1" dirty="0" err="1" smtClean="0">
                <a:solidFill>
                  <a:srgbClr val="FF0000"/>
                </a:solidFill>
              </a:rPr>
              <a:t>Đơn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vị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công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tác</a:t>
            </a:r>
            <a:r>
              <a:rPr lang="en-US" sz="1600" b="1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Trường</a:t>
            </a:r>
            <a:r>
              <a:rPr lang="en-US" sz="1600" b="1" dirty="0">
                <a:solidFill>
                  <a:srgbClr val="FF0000"/>
                </a:solidFill>
              </a:rPr>
              <a:t> MN </a:t>
            </a:r>
            <a:r>
              <a:rPr lang="en-US" sz="1600" b="1" dirty="0" err="1">
                <a:solidFill>
                  <a:srgbClr val="FF0000"/>
                </a:solidFill>
              </a:rPr>
              <a:t>Gia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Thượng</a:t>
            </a:r>
            <a:endParaRPr lang="en-US" sz="1600" b="1" dirty="0">
              <a:solidFill>
                <a:srgbClr val="FF0000"/>
              </a:solidFill>
            </a:endParaRPr>
          </a:p>
          <a:p>
            <a:pPr algn="ctr"/>
            <a:r>
              <a:rPr lang="en-US" sz="1600" b="1" dirty="0" err="1">
                <a:solidFill>
                  <a:srgbClr val="FF0000"/>
                </a:solidFill>
              </a:rPr>
              <a:t>Địa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chỉ</a:t>
            </a:r>
            <a:r>
              <a:rPr lang="en-US" sz="1600" b="1" dirty="0">
                <a:solidFill>
                  <a:srgbClr val="FF0000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Tổ</a:t>
            </a:r>
            <a:r>
              <a:rPr lang="en-US" sz="1600" b="1" dirty="0">
                <a:solidFill>
                  <a:srgbClr val="FF0000"/>
                </a:solidFill>
              </a:rPr>
              <a:t> 18 – </a:t>
            </a:r>
            <a:r>
              <a:rPr lang="en-US" sz="1600" b="1" dirty="0" err="1">
                <a:solidFill>
                  <a:srgbClr val="FF0000"/>
                </a:solidFill>
              </a:rPr>
              <a:t>Ngọc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Thụy</a:t>
            </a:r>
            <a:r>
              <a:rPr lang="en-US" sz="1600" b="1" dirty="0">
                <a:solidFill>
                  <a:srgbClr val="FF0000"/>
                </a:solidFill>
              </a:rPr>
              <a:t> – Long </a:t>
            </a:r>
            <a:r>
              <a:rPr lang="en-US" sz="1600" b="1" dirty="0" err="1">
                <a:solidFill>
                  <a:srgbClr val="FF0000"/>
                </a:solidFill>
              </a:rPr>
              <a:t>Biên</a:t>
            </a:r>
            <a:r>
              <a:rPr lang="en-US" sz="1600" b="1" dirty="0">
                <a:solidFill>
                  <a:srgbClr val="FF0000"/>
                </a:solidFill>
              </a:rPr>
              <a:t> –</a:t>
            </a:r>
            <a:r>
              <a:rPr lang="en-US" sz="1600" b="1" dirty="0" err="1">
                <a:solidFill>
                  <a:srgbClr val="FF0000"/>
                </a:solidFill>
              </a:rPr>
              <a:t>Hà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Nội</a:t>
            </a:r>
            <a:endParaRPr lang="en-US" sz="1600" b="1" dirty="0">
              <a:solidFill>
                <a:srgbClr val="FF0000"/>
              </a:solidFill>
            </a:endParaRPr>
          </a:p>
          <a:p>
            <a:pPr algn="ctr"/>
            <a:r>
              <a:rPr lang="en-US" sz="1600" b="1" dirty="0" err="1">
                <a:solidFill>
                  <a:srgbClr val="FF0000"/>
                </a:solidFill>
              </a:rPr>
              <a:t>Năm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học</a:t>
            </a:r>
            <a:r>
              <a:rPr lang="en-US" sz="1600" b="1" dirty="0">
                <a:solidFill>
                  <a:srgbClr val="FF0000"/>
                </a:solidFill>
              </a:rPr>
              <a:t>: 2017 -2018</a:t>
            </a:r>
          </a:p>
          <a:p>
            <a:pPr algn="ctr"/>
            <a:endParaRPr lang="en-US" sz="1600" b="1" dirty="0">
              <a:solidFill>
                <a:srgbClr val="FF0000"/>
              </a:solidFill>
            </a:endParaRPr>
          </a:p>
          <a:p>
            <a:pPr algn="ctr"/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289536" y="1044714"/>
            <a:ext cx="648286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b="1" dirty="0">
                <a:solidFill>
                  <a:srgbClr val="7030A0"/>
                </a:solidFill>
              </a:rPr>
              <a:t>PHÒNG GIÁO DỤC VÀ ĐÀO TẠO QUẬN LONG BIÊN</a:t>
            </a:r>
          </a:p>
          <a:p>
            <a:pPr algn="ctr"/>
            <a:r>
              <a:rPr lang="en-US" sz="2000" b="1" dirty="0">
                <a:solidFill>
                  <a:srgbClr val="7030A0"/>
                </a:solidFill>
              </a:rPr>
              <a:t>TRƯỜNG MẦM NON GIA THƯỢNG</a:t>
            </a:r>
          </a:p>
        </p:txBody>
      </p:sp>
      <p:pic>
        <p:nvPicPr>
          <p:cNvPr id="13" name="Picture 2" descr="C:\Users\Welcome\Desktop\LOGO MNG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38600" y="1752600"/>
            <a:ext cx="1295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WordArt 16"/>
          <p:cNvSpPr>
            <a:spLocks noChangeArrowheads="1" noChangeShapeType="1" noTextEdit="1"/>
          </p:cNvSpPr>
          <p:nvPr/>
        </p:nvSpPr>
        <p:spPr bwMode="auto">
          <a:xfrm>
            <a:off x="1371600" y="2286000"/>
            <a:ext cx="6324600" cy="152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509"/>
              </a:avLst>
            </a:prstTxWarp>
          </a:bodyPr>
          <a:lstStyle/>
          <a:p>
            <a:pPr algn="ctr"/>
            <a:r>
              <a:rPr lang="vi-VN" sz="3600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  </a:t>
            </a:r>
          </a:p>
          <a:p>
            <a:pPr algn="ctr"/>
            <a:r>
              <a:rPr lang="en-US" sz="3600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HOẠT ĐỘNG ÂM NHẠC</a:t>
            </a:r>
            <a:endParaRPr lang="vi-VN" sz="3600" kern="10" dirty="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C0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1470650487602upload_0000018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310579" y="2967335"/>
            <a:ext cx="32303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1. GỢI MỞ</a:t>
            </a:r>
            <a:endParaRPr lang="en-US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download (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9891" cy="685358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8033" y="2057400"/>
            <a:ext cx="8687367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2. DẠY HÁT:</a:t>
            </a:r>
          </a:p>
          <a:p>
            <a:pPr algn="ctr"/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RƯỚC ĐÈN DƯỚI</a:t>
            </a:r>
          </a:p>
          <a:p>
            <a:pPr algn="ctr"/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ÁNH TRĂNG</a:t>
            </a:r>
            <a:endParaRPr lang="en-US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hinh-nen-gau-truc-panda-de-thuong-1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04801" y="2967335"/>
            <a:ext cx="85344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3.Nghe </a:t>
            </a:r>
            <a:r>
              <a:rPr lang="en-US" sz="5400" b="1" cap="none" spc="0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hát</a:t>
            </a:r>
            <a:r>
              <a:rPr lang="en-US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: </a:t>
            </a:r>
            <a:r>
              <a:rPr lang="en-US" sz="5400" b="1" cap="none" spc="0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chiếc</a:t>
            </a:r>
            <a:r>
              <a:rPr lang="en-US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đèn</a:t>
            </a:r>
            <a:endParaRPr lang="en-US" sz="5400" b="1" cap="none" spc="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  <a:p>
            <a:pPr algn="ctr"/>
            <a:r>
              <a:rPr lang="en-US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ông</a:t>
            </a:r>
            <a:r>
              <a:rPr lang="en-US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sao</a:t>
            </a:r>
            <a:endParaRPr lang="en-US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pic>
        <p:nvPicPr>
          <p:cNvPr id="8" name="ChiecDenOngSao-TopCa_3btpv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7239000" y="5562600"/>
            <a:ext cx="762000" cy="762000"/>
          </a:xfrm>
          <a:prstGeom prst="rect">
            <a:avLst/>
          </a:prstGeom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435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images (26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10869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00347" y="2967335"/>
            <a:ext cx="4070987" cy="212365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4.Trò </a:t>
            </a:r>
            <a:r>
              <a:rPr lang="en-US" sz="6600" b="1" cap="none" spc="0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chơi</a:t>
            </a:r>
            <a:r>
              <a:rPr lang="en-US" sz="66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: </a:t>
            </a:r>
          </a:p>
          <a:p>
            <a:pPr algn="ctr"/>
            <a:r>
              <a:rPr lang="en-US" sz="6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Tai </a:t>
            </a:r>
            <a:r>
              <a:rPr lang="en-US" sz="66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ai</a:t>
            </a:r>
            <a:r>
              <a:rPr lang="en-US" sz="6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</a:t>
            </a:r>
            <a:r>
              <a:rPr lang="en-US" sz="66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tinh</a:t>
            </a:r>
            <a:endParaRPr lang="en-US" sz="66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hinh-nen-powerpoint-de-thuong-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62000" y="3733800"/>
            <a:ext cx="719665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xin</a:t>
            </a:r>
            <a:r>
              <a:rPr lang="en-US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cảm</a:t>
            </a:r>
            <a:r>
              <a:rPr lang="en-US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ơn</a:t>
            </a:r>
            <a:r>
              <a:rPr lang="en-US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các</a:t>
            </a:r>
            <a:r>
              <a:rPr lang="en-US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cô</a:t>
            </a:r>
            <a:endParaRPr lang="en-US" sz="54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/>
            <a:r>
              <a:rPr lang="en-US" sz="5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Chúc</a:t>
            </a:r>
            <a:r>
              <a:rPr lang="en-US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các</a:t>
            </a:r>
            <a:r>
              <a:rPr lang="en-US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bé</a:t>
            </a:r>
            <a:r>
              <a:rPr lang="en-US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chăm</a:t>
            </a:r>
            <a:r>
              <a:rPr lang="en-US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ngoan</a:t>
            </a:r>
            <a:endParaRPr lang="en-US" sz="54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6" name="RuocDenDuoiAnhTrang-DangCapNhat_3bvvx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685800" y="3581400"/>
            <a:ext cx="533400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088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109</Words>
  <Application>Microsoft Office PowerPoint</Application>
  <PresentationFormat>On-screen Show (4:3)</PresentationFormat>
  <Paragraphs>20</Paragraphs>
  <Slides>6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Welcome</cp:lastModifiedBy>
  <cp:revision>11</cp:revision>
  <dcterms:created xsi:type="dcterms:W3CDTF">2016-09-15T15:57:03Z</dcterms:created>
  <dcterms:modified xsi:type="dcterms:W3CDTF">2018-01-29T03:50:54Z</dcterms:modified>
</cp:coreProperties>
</file>