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1" r:id="rId5"/>
    <p:sldId id="273" r:id="rId6"/>
    <p:sldId id="259" r:id="rId7"/>
    <p:sldId id="263" r:id="rId8"/>
    <p:sldId id="267" r:id="rId9"/>
    <p:sldId id="268" r:id="rId10"/>
    <p:sldId id="264" r:id="rId11"/>
    <p:sldId id="265" r:id="rId12"/>
    <p:sldId id="266" r:id="rId13"/>
    <p:sldId id="261" r:id="rId14"/>
    <p:sldId id="26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08E0-0629-441F-A0DE-ED8FCD1418E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E9F5-E3B9-4AB3-B096-074FCAA6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wmf"/><Relationship Id="rId5" Type="http://schemas.openxmlformats.org/officeDocument/2006/relationships/image" Target="../media/image6.wmf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2250" y="622300"/>
            <a:ext cx="9677400" cy="30480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39723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0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60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60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91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76800"/>
            <a:ext cx="91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11"/>
          <p:cNvGrpSpPr>
            <a:grpSpLocks/>
          </p:cNvGrpSpPr>
          <p:nvPr/>
        </p:nvGrpSpPr>
        <p:grpSpPr bwMode="auto">
          <a:xfrm>
            <a:off x="1447800" y="2133600"/>
            <a:ext cx="4749800" cy="4724400"/>
            <a:chOff x="1828800" y="-1854200"/>
            <a:chExt cx="4749800" cy="8712202"/>
          </a:xfrm>
        </p:grpSpPr>
        <p:pic>
          <p:nvPicPr>
            <p:cNvPr id="2" name="Picture 8" descr="67126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648200"/>
              <a:ext cx="12192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11" descr="465af308d679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-1854200"/>
              <a:ext cx="118745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49" descr="hoa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590927"/>
              <a:ext cx="3073400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8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1219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465af308d679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187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06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914400" y="1295400"/>
            <a:ext cx="6934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hlink"/>
                </a:solidFill>
                <a:latin typeface="Times New Roman" pitchFamily="18" charset="0"/>
              </a:rPr>
              <a:t>Chủ</a:t>
            </a:r>
            <a:r>
              <a:rPr lang="en-US" sz="44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hlink"/>
                </a:solidFill>
                <a:latin typeface="Times New Roman" pitchFamily="18" charset="0"/>
              </a:rPr>
              <a:t>đề</a:t>
            </a:r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: </a:t>
            </a:r>
            <a:r>
              <a:rPr lang="en-US" sz="4400" dirty="0" err="1">
                <a:solidFill>
                  <a:schemeClr val="hlink"/>
                </a:solidFill>
                <a:latin typeface="Times New Roman" pitchFamily="18" charset="0"/>
              </a:rPr>
              <a:t>Trường</a:t>
            </a:r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hlink"/>
                </a:solidFill>
                <a:latin typeface="Times New Roman" pitchFamily="18" charset="0"/>
              </a:rPr>
              <a:t>mầm</a:t>
            </a:r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 non</a:t>
            </a:r>
          </a:p>
          <a:p>
            <a:pPr algn="ctr"/>
            <a:r>
              <a:rPr lang="en-US" sz="4400" dirty="0" err="1">
                <a:solidFill>
                  <a:schemeClr val="hlink"/>
                </a:solidFill>
                <a:latin typeface="Times New Roman" pitchFamily="18" charset="0"/>
              </a:rPr>
              <a:t>Giáo</a:t>
            </a:r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hlink"/>
                </a:solidFill>
                <a:latin typeface="Times New Roman" pitchFamily="18" charset="0"/>
              </a:rPr>
              <a:t>viên</a:t>
            </a:r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: </a:t>
            </a:r>
            <a:endParaRPr lang="en-US" altLang="zh-TW" sz="44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369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898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98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335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hát:chiếc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sao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hiecDenOngSaoRemix-DJ_3dar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5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43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3:Trò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chơi thứ nhất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quan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sát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tranh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503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934200"/>
          </a:xfrm>
        </p:spPr>
      </p:pic>
    </p:spTree>
    <p:extLst>
      <p:ext uri="{BB962C8B-B14F-4D97-AF65-F5344CB8AC3E}">
        <p14:creationId xmlns:p14="http://schemas.microsoft.com/office/powerpoint/2010/main" val="349500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3118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Quan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sát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tranh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tết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trung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thu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"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1195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7999"/>
          </a:xfrm>
        </p:spPr>
      </p:pic>
    </p:spTree>
    <p:extLst>
      <p:ext uri="{BB962C8B-B14F-4D97-AF65-F5344CB8AC3E}">
        <p14:creationId xmlns:p14="http://schemas.microsoft.com/office/powerpoint/2010/main" val="42002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35340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</Words>
  <Application>Microsoft Office PowerPoint</Application>
  <PresentationFormat>On-screen Show (4:3)</PresentationFormat>
  <Paragraphs>11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THỦY TẠ YTĐ</cp:lastModifiedBy>
  <cp:revision>7</cp:revision>
  <dcterms:created xsi:type="dcterms:W3CDTF">2017-09-21T22:06:39Z</dcterms:created>
  <dcterms:modified xsi:type="dcterms:W3CDTF">2017-10-08T02:28:40Z</dcterms:modified>
</cp:coreProperties>
</file>