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71" r:id="rId7"/>
    <p:sldId id="261" r:id="rId8"/>
    <p:sldId id="263" r:id="rId9"/>
    <p:sldId id="272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CA248-E509-42EE-A807-738526EB5AC0}" type="datetimeFigureOut">
              <a:rPr lang="en-US" smtClean="0"/>
              <a:pPr/>
              <a:t>10/30/2017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84FBF-436B-4510-BAA8-16B4835211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"/>
            <a:ext cx="701040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4267200"/>
            <a:ext cx="5029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Lứa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tuổi</a:t>
            </a:r>
            <a:r>
              <a:rPr lang="en-US" sz="2800" b="1" dirty="0" smtClean="0">
                <a:solidFill>
                  <a:srgbClr val="0000FF"/>
                </a:solidFill>
              </a:rPr>
              <a:t>: 5-6 </a:t>
            </a:r>
            <a:r>
              <a:rPr lang="en-US" sz="2800" b="1" dirty="0" err="1" smtClean="0">
                <a:solidFill>
                  <a:srgbClr val="0000FF"/>
                </a:solidFill>
              </a:rPr>
              <a:t>tuổi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r>
              <a:rPr lang="en-US" sz="2800" b="1" dirty="0" err="1" smtClean="0">
                <a:solidFill>
                  <a:srgbClr val="0000FF"/>
                </a:solidFill>
              </a:rPr>
              <a:t>Người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thực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hiện</a:t>
            </a:r>
            <a:r>
              <a:rPr lang="en-US" sz="2800" b="1" dirty="0" smtClean="0">
                <a:solidFill>
                  <a:srgbClr val="0000FF"/>
                </a:solidFill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</a:rPr>
              <a:t>Lê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Thị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</a:t>
            </a:r>
            <a:r>
              <a:rPr lang="en-US" sz="2800" b="1" dirty="0" err="1" smtClean="0">
                <a:solidFill>
                  <a:srgbClr val="0000FF"/>
                </a:solidFill>
              </a:rPr>
              <a:t>uệ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2171700" y="914399"/>
            <a:ext cx="266700" cy="280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om 2,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574" y="419137"/>
            <a:ext cx="2519626" cy="200209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070222" y="1028699"/>
            <a:ext cx="266700" cy="3324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G201710142213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419136"/>
            <a:ext cx="2015643" cy="2002095"/>
          </a:xfrm>
          <a:prstGeom prst="rect">
            <a:avLst/>
          </a:prstGeom>
        </p:spPr>
      </p:pic>
      <p:sp>
        <p:nvSpPr>
          <p:cNvPr id="10" name="Left Arrow 9"/>
          <p:cNvSpPr/>
          <p:nvPr/>
        </p:nvSpPr>
        <p:spPr>
          <a:xfrm>
            <a:off x="2154229" y="4373762"/>
            <a:ext cx="364738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5029200" y="4564462"/>
            <a:ext cx="339726" cy="228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026955" y="5791200"/>
            <a:ext cx="6999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rgbClr val="C00000"/>
                </a:solidFill>
              </a:rPr>
              <a:t>Quy</a:t>
            </a:r>
            <a:r>
              <a:rPr lang="en-US" sz="5400" dirty="0" smtClean="0">
                <a:solidFill>
                  <a:srgbClr val="C00000"/>
                </a:solidFill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</a:rPr>
              <a:t>trình</a:t>
            </a:r>
            <a:r>
              <a:rPr lang="en-US" sz="5400" dirty="0" smtClean="0">
                <a:solidFill>
                  <a:srgbClr val="C00000"/>
                </a:solidFill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</a:rPr>
              <a:t>làm</a:t>
            </a:r>
            <a:r>
              <a:rPr lang="en-US" sz="5400" dirty="0" smtClean="0">
                <a:solidFill>
                  <a:srgbClr val="C00000"/>
                </a:solidFill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</a:rPr>
              <a:t>nghề</a:t>
            </a:r>
            <a:r>
              <a:rPr lang="en-US" sz="5400" dirty="0" smtClean="0">
                <a:solidFill>
                  <a:srgbClr val="C00000"/>
                </a:solidFill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</a:rPr>
              <a:t>gốm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" y="360106"/>
            <a:ext cx="2114811" cy="200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56" y="3710295"/>
            <a:ext cx="2058130" cy="1708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243751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1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44343" y="2437512"/>
            <a:ext cx="25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7781" y="243751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3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84714" y="4218522"/>
            <a:ext cx="36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4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4272" y="5470848"/>
            <a:ext cx="395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5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22" name="Picture 21" descr="http://battrangceramica.com.vn/wp-content/uploads/2016/06/lo-bau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35" y="3710295"/>
            <a:ext cx="2362201" cy="17381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 flipH="1">
            <a:off x="3386730" y="5563181"/>
            <a:ext cx="34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  <a:endParaRPr lang="en-US" dirty="0"/>
          </a:p>
        </p:txBody>
      </p:sp>
      <p:pic>
        <p:nvPicPr>
          <p:cNvPr id="13" name="Picture 2" descr="Kết quả hình ảnh cho cách làm bát chén gốm sứ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5" y="3703072"/>
            <a:ext cx="204866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10330" y="5466026"/>
            <a:ext cx="228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own Arrow Callout 20"/>
          <p:cNvSpPr/>
          <p:nvPr/>
        </p:nvSpPr>
        <p:spPr>
          <a:xfrm>
            <a:off x="7924800" y="1194925"/>
            <a:ext cx="354903" cy="48147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Left Arrow Callout 22"/>
          <p:cNvSpPr/>
          <p:nvPr/>
        </p:nvSpPr>
        <p:spPr>
          <a:xfrm>
            <a:off x="7924800" y="4792662"/>
            <a:ext cx="519829" cy="3894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Kết quả hình ảnh cho anh ve gom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831" y="1981200"/>
            <a:ext cx="1634322" cy="2069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 7,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3505200" cy="2667000"/>
          </a:xfrm>
          <a:prstGeom prst="rect">
            <a:avLst/>
          </a:prstGeom>
        </p:spPr>
      </p:pic>
      <p:pic>
        <p:nvPicPr>
          <p:cNvPr id="3" name="Picture 2" descr="gom 7,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981200"/>
            <a:ext cx="5114871" cy="4343400"/>
          </a:xfrm>
          <a:prstGeom prst="rect">
            <a:avLst/>
          </a:prstGeom>
        </p:spPr>
      </p:pic>
      <p:pic>
        <p:nvPicPr>
          <p:cNvPr id="4" name="Picture 3" descr="gom 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996"/>
            <a:ext cx="3505200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28600"/>
            <a:ext cx="7750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err="1" smtClean="0">
                <a:solidFill>
                  <a:srgbClr val="FFC000"/>
                </a:solidFill>
              </a:rPr>
              <a:t>Một</a:t>
            </a:r>
            <a:r>
              <a:rPr lang="en-US" sz="4400" b="1" u="sng" dirty="0" smtClean="0">
                <a:solidFill>
                  <a:srgbClr val="FFC000"/>
                </a:solidFill>
              </a:rPr>
              <a:t> </a:t>
            </a:r>
            <a:r>
              <a:rPr lang="en-US" sz="4400" b="1" u="sng" dirty="0" err="1" smtClean="0">
                <a:solidFill>
                  <a:srgbClr val="FFC000"/>
                </a:solidFill>
              </a:rPr>
              <a:t>số</a:t>
            </a:r>
            <a:r>
              <a:rPr lang="en-US" sz="4400" b="1" u="sng" dirty="0" smtClean="0">
                <a:solidFill>
                  <a:srgbClr val="FFC000"/>
                </a:solidFill>
              </a:rPr>
              <a:t> </a:t>
            </a:r>
            <a:r>
              <a:rPr lang="en-US" sz="4400" b="1" u="sng" dirty="0" err="1" smtClean="0">
                <a:solidFill>
                  <a:srgbClr val="FFC000"/>
                </a:solidFill>
              </a:rPr>
              <a:t>sản</a:t>
            </a:r>
            <a:r>
              <a:rPr lang="en-US" sz="4400" b="1" u="sng" dirty="0" smtClean="0">
                <a:solidFill>
                  <a:srgbClr val="FFC000"/>
                </a:solidFill>
              </a:rPr>
              <a:t> </a:t>
            </a:r>
            <a:r>
              <a:rPr lang="en-US" sz="4400" b="1" u="sng" dirty="0" err="1" smtClean="0">
                <a:solidFill>
                  <a:srgbClr val="FFC000"/>
                </a:solidFill>
              </a:rPr>
              <a:t>phẩm</a:t>
            </a:r>
            <a:r>
              <a:rPr lang="en-US" sz="4400" b="1" u="sng" dirty="0" smtClean="0">
                <a:solidFill>
                  <a:srgbClr val="FFC000"/>
                </a:solidFill>
              </a:rPr>
              <a:t> </a:t>
            </a:r>
            <a:r>
              <a:rPr lang="en-US" sz="4400" b="1" u="sng" dirty="0" err="1" smtClean="0">
                <a:solidFill>
                  <a:srgbClr val="FFC000"/>
                </a:solidFill>
              </a:rPr>
              <a:t>của</a:t>
            </a:r>
            <a:r>
              <a:rPr lang="en-US" sz="4400" b="1" u="sng" dirty="0" smtClean="0">
                <a:solidFill>
                  <a:srgbClr val="FFC000"/>
                </a:solidFill>
              </a:rPr>
              <a:t> </a:t>
            </a:r>
            <a:r>
              <a:rPr lang="en-US" sz="4400" b="1" u="sng" dirty="0" err="1" smtClean="0">
                <a:solidFill>
                  <a:srgbClr val="FFC000"/>
                </a:solidFill>
              </a:rPr>
              <a:t>nghề</a:t>
            </a:r>
            <a:r>
              <a:rPr lang="en-US" sz="4400" b="1" u="sng" dirty="0" smtClean="0">
                <a:solidFill>
                  <a:srgbClr val="FFC000"/>
                </a:solidFill>
              </a:rPr>
              <a:t> </a:t>
            </a:r>
            <a:r>
              <a:rPr lang="en-US" sz="4400" b="1" u="sng" dirty="0" err="1" smtClean="0">
                <a:solidFill>
                  <a:srgbClr val="FFC000"/>
                </a:solidFill>
              </a:rPr>
              <a:t>gốm</a:t>
            </a:r>
            <a:r>
              <a:rPr lang="en-US" sz="4400" b="1" u="sng" dirty="0" smtClean="0">
                <a:solidFill>
                  <a:srgbClr val="FFC000"/>
                </a:solidFill>
              </a:rPr>
              <a:t> </a:t>
            </a:r>
            <a:endParaRPr lang="en-US" sz="4400" b="1" u="sng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các hình ảnh các nghe truyen thong của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6553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5364" y="547991"/>
            <a:ext cx="36922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697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các hình ảnh các nghe truyen thong của vie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762000"/>
            <a:ext cx="3363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các hình ảnh các nghe tranh đông hồ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6858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9800" y="1152395"/>
            <a:ext cx="3623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4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4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324" y="457200"/>
            <a:ext cx="8638876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Bước</a:t>
            </a:r>
            <a:r>
              <a:rPr lang="en-US" sz="3600" dirty="0" smtClean="0">
                <a:solidFill>
                  <a:srgbClr val="FF0000"/>
                </a:solidFill>
              </a:rPr>
              <a:t> 1: </a:t>
            </a:r>
            <a:r>
              <a:rPr lang="en-US" sz="3600" dirty="0" err="1" smtClean="0">
                <a:solidFill>
                  <a:srgbClr val="FF0000"/>
                </a:solidFill>
              </a:rPr>
              <a:t>chọn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lọai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trộn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đất</a:t>
            </a:r>
            <a:r>
              <a:rPr lang="en-US" sz="3600" dirty="0" smtClean="0">
                <a:solidFill>
                  <a:srgbClr val="FF0000"/>
                </a:solidFill>
              </a:rPr>
              <a:t> 12-24h </a:t>
            </a:r>
            <a:r>
              <a:rPr lang="en-US" sz="3600" dirty="0">
                <a:solidFill>
                  <a:srgbClr val="FF0000"/>
                </a:solidFill>
              </a:rPr>
              <a:t>ủ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</a:rPr>
              <a:t> 1 </a:t>
            </a:r>
            <a:r>
              <a:rPr lang="en-US" sz="3600" dirty="0" err="1" smtClean="0">
                <a:solidFill>
                  <a:srgbClr val="FF0000"/>
                </a:solidFill>
              </a:rPr>
              <a:t>tháng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Picture 3" descr="IMG20171014221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1981200"/>
            <a:ext cx="3860800" cy="4114800"/>
          </a:xfrm>
          <a:prstGeom prst="rect">
            <a:avLst/>
          </a:prstGeom>
        </p:spPr>
      </p:pic>
      <p:pic>
        <p:nvPicPr>
          <p:cNvPr id="5" name="Picture 4" descr="khâu chọn gốm (thấu gốm)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41910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 2,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663156"/>
            <a:ext cx="3190875" cy="1952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2286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Bước</a:t>
            </a:r>
            <a:r>
              <a:rPr lang="en-US" sz="3600" dirty="0" smtClean="0">
                <a:solidFill>
                  <a:srgbClr val="FF0000"/>
                </a:solidFill>
              </a:rPr>
              <a:t> 2: </a:t>
            </a:r>
            <a:r>
              <a:rPr lang="en-US" sz="3600" dirty="0" err="1" smtClean="0">
                <a:solidFill>
                  <a:srgbClr val="FF0000"/>
                </a:solidFill>
              </a:rPr>
              <a:t>tao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</a:rPr>
              <a:t>dùng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bàn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xoay</a:t>
            </a:r>
            <a:r>
              <a:rPr lang="en-US" sz="3600" dirty="0" smtClean="0">
                <a:solidFill>
                  <a:srgbClr val="FF0000"/>
                </a:solidFill>
              </a:rPr>
              <a:t> , </a:t>
            </a:r>
            <a:r>
              <a:rPr lang="en-US" sz="3600" dirty="0" err="1" smtClean="0">
                <a:solidFill>
                  <a:srgbClr val="FF0000"/>
                </a:solidFill>
              </a:rPr>
              <a:t>đắp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nặn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tay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khuôn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7" name="Picture 6" descr="Tạo hình bằng phương pháp đắp nặn bằng ta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114800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Kết quả hình ảnh cho các hình ảnh khuon ;làm gó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657600"/>
            <a:ext cx="31908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0171014221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622" y="1905000"/>
            <a:ext cx="3810000" cy="4191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048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Bước</a:t>
            </a:r>
            <a:r>
              <a:rPr lang="en-US" sz="3600" dirty="0" smtClean="0">
                <a:solidFill>
                  <a:srgbClr val="FF0000"/>
                </a:solidFill>
              </a:rPr>
              <a:t> 3: </a:t>
            </a:r>
            <a:r>
              <a:rPr lang="en-US" sz="3600" dirty="0" err="1" smtClean="0">
                <a:solidFill>
                  <a:srgbClr val="FF0000"/>
                </a:solidFill>
              </a:rPr>
              <a:t>Chỉnh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sửa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</a:rPr>
              <a:t>cắt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gọt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ba</a:t>
            </a:r>
            <a:r>
              <a:rPr lang="en-US" sz="3600" dirty="0" smtClean="0">
                <a:solidFill>
                  <a:srgbClr val="FF0000"/>
                </a:solidFill>
              </a:rPr>
              <a:t> via </a:t>
            </a:r>
            <a:r>
              <a:rPr lang="en-US" sz="3600" dirty="0" err="1" smtClean="0">
                <a:solidFill>
                  <a:srgbClr val="FF0000"/>
                </a:solidFill>
              </a:rPr>
              <a:t>dùng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hồ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chắp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ghép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DMINI~1\AppData\Local\Temp\IMG20171025064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5029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3667234"/>
            <a:ext cx="35845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1" y="1049252"/>
            <a:ext cx="3584575" cy="237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512" y="0"/>
            <a:ext cx="8955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</a:rPr>
              <a:t>Bước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4: </a:t>
            </a:r>
            <a:r>
              <a:rPr lang="en-US" sz="3600" dirty="0" err="1" smtClean="0">
                <a:solidFill>
                  <a:srgbClr val="FF0000"/>
                </a:solidFill>
              </a:rPr>
              <a:t>Tạo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hoa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văn</a:t>
            </a:r>
            <a:r>
              <a:rPr lang="en-US" sz="3600" dirty="0" smtClean="0">
                <a:solidFill>
                  <a:srgbClr val="FF0000"/>
                </a:solidFill>
              </a:rPr>
              <a:t> ,In </a:t>
            </a:r>
            <a:r>
              <a:rPr lang="en-US" sz="3600" dirty="0" err="1" smtClean="0">
                <a:solidFill>
                  <a:srgbClr val="FF0000"/>
                </a:solidFill>
              </a:rPr>
              <a:t>bằng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khuôn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vẽ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trang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trí</a:t>
            </a:r>
            <a:r>
              <a:rPr lang="en-US" sz="3600" dirty="0" smtClean="0">
                <a:solidFill>
                  <a:srgbClr val="FF0000"/>
                </a:solidFill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</a:rPr>
              <a:t>đem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phơi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33800"/>
            <a:ext cx="4343400" cy="266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Kết quả hình ảnh cho anh ve go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49252"/>
            <a:ext cx="4343400" cy="23849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7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m 4,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5" y="1752600"/>
            <a:ext cx="4239016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810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Bước</a:t>
            </a:r>
            <a:r>
              <a:rPr lang="en-US" sz="3600" dirty="0" smtClean="0">
                <a:solidFill>
                  <a:srgbClr val="FF0000"/>
                </a:solidFill>
              </a:rPr>
              <a:t> 5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 err="1">
                <a:solidFill>
                  <a:srgbClr val="FF0000"/>
                </a:solidFill>
              </a:rPr>
              <a:t>Mang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tráng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men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41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m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057400"/>
            <a:ext cx="4419600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1" y="2286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Bước</a:t>
            </a:r>
            <a:r>
              <a:rPr lang="en-US" sz="3600" dirty="0" smtClean="0">
                <a:solidFill>
                  <a:srgbClr val="FF0000"/>
                </a:solidFill>
              </a:rPr>
              <a:t> 6: </a:t>
            </a:r>
            <a:r>
              <a:rPr lang="en-US" sz="3600" dirty="0" err="1" smtClean="0">
                <a:solidFill>
                  <a:srgbClr val="FF0000"/>
                </a:solidFill>
              </a:rPr>
              <a:t>Đưa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nung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từ</a:t>
            </a:r>
            <a:r>
              <a:rPr lang="en-US" sz="3600" dirty="0" smtClean="0">
                <a:solidFill>
                  <a:srgbClr val="FF0000"/>
                </a:solidFill>
              </a:rPr>
              <a:t> 8-12h </a:t>
            </a:r>
            <a:r>
              <a:rPr lang="en-US" sz="3600" dirty="0" err="1" smtClean="0">
                <a:solidFill>
                  <a:srgbClr val="FF0000"/>
                </a:solidFill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nhiệt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</a:rPr>
              <a:t> 1180-1280  </a:t>
            </a:r>
            <a:r>
              <a:rPr lang="en-US" sz="3600" dirty="0" err="1" smtClean="0">
                <a:solidFill>
                  <a:srgbClr val="FF0000"/>
                </a:solidFill>
              </a:rPr>
              <a:t>tùy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theo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sản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mà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nhiệt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cao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hơn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 descr="http://battrangceramica.com.vn/wp-content/uploads/2016/06/lo-bau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2" y="2057400"/>
            <a:ext cx="4149249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cách làm bát chén gốm s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cách làm bát chén gốm s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33600"/>
            <a:ext cx="3962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670175"/>
            <a:ext cx="5383213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560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9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10&quot;/&gt;&lt;property id=&quot;20307&quot; value=&quot;264&quot;/&gt;&lt;/object&gt;&lt;object type=&quot;3&quot; unique_id=&quot;10012&quot;&gt;&lt;property id=&quot;20148&quot; value=&quot;5&quot;/&gt;&lt;property id=&quot;20300&quot; value=&quot;Slide 11&quot;/&gt;&lt;property id=&quot;20307&quot; value=&quot;265&quot;/&gt;&lt;/object&gt;&lt;object type=&quot;3&quot; unique_id=&quot;10082&quot;&gt;&lt;property id=&quot;20148&quot; value=&quot;5&quot;/&gt;&lt;property id=&quot;20300&quot; value=&quot;Slide 12&quot;/&gt;&lt;property id=&quot;20307&quot; value=&quot;266&quot;/&gt;&lt;/object&gt;&lt;object type=&quot;3&quot; unique_id=&quot;10083&quot;&gt;&lt;property id=&quot;20148&quot; value=&quot;5&quot;/&gt;&lt;property id=&quot;20300&quot; value=&quot;Slide 13&quot;/&gt;&lt;property id=&quot;20307&quot; value=&quot;267&quot;/&gt;&lt;/object&gt;&lt;object type=&quot;3&quot; unique_id=&quot;10084&quot;&gt;&lt;property id=&quot;20148&quot; value=&quot;5&quot;/&gt;&lt;property id=&quot;20300&quot; value=&quot;Slide 14&quot;/&gt;&lt;property id=&quot;20307&quot; value=&quot;268&quot;/&gt;&lt;/object&gt;&lt;object type=&quot;3&quot; unique_id=&quot;10124&quot;&gt;&lt;property id=&quot;20148&quot; value=&quot;5&quot;/&gt;&lt;property id=&quot;20300&quot; value=&quot;Slide 1&quot;/&gt;&lt;property id=&quot;20307&quot; value=&quot;270&quot;/&gt;&lt;/object&gt;&lt;object type=&quot;3&quot; unique_id=&quot;10209&quot;&gt;&lt;property id=&quot;20148&quot; value=&quot;5&quot;/&gt;&lt;property id=&quot;20300&quot; value=&quot;Slide 6&quot;/&gt;&lt;property id=&quot;20307&quot; value=&quot;271&quot;/&gt;&lt;/object&gt;&lt;object type=&quot;3&quot; unique_id=&quot;10240&quot;&gt;&lt;property id=&quot;20148&quot; value=&quot;5&quot;/&gt;&lt;property id=&quot;20300&quot; value=&quot;Slide 9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1079</TotalTime>
  <Words>144</Words>
  <Application>Microsoft Office PowerPoint</Application>
  <PresentationFormat>On-screen Show (4:3)</PresentationFormat>
  <Paragraphs>21</Paragraphs>
  <Slides>14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avilaptop.vn</dc:creator>
  <cp:lastModifiedBy>AutoBVT</cp:lastModifiedBy>
  <cp:revision>54</cp:revision>
  <dcterms:created xsi:type="dcterms:W3CDTF">2017-10-15T01:11:23Z</dcterms:created>
  <dcterms:modified xsi:type="dcterms:W3CDTF">2017-10-30T02:57:40Z</dcterms:modified>
</cp:coreProperties>
</file>