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75" r:id="rId6"/>
    <p:sldId id="267" r:id="rId7"/>
    <p:sldId id="268" r:id="rId8"/>
    <p:sldId id="265" r:id="rId9"/>
    <p:sldId id="271" r:id="rId10"/>
    <p:sldId id="278" r:id="rId11"/>
    <p:sldId id="272" r:id="rId12"/>
    <p:sldId id="277" r:id="rId13"/>
    <p:sldId id="273" r:id="rId14"/>
    <p:sldId id="274" r:id="rId15"/>
    <p:sldId id="279" r:id="rId16"/>
    <p:sldId id="280" r:id="rId17"/>
    <p:sldId id="281" r:id="rId18"/>
    <p:sldId id="282" r:id="rId19"/>
    <p:sldId id="283" r:id="rId20"/>
    <p:sldId id="285" r:id="rId21"/>
    <p:sldId id="290" r:id="rId22"/>
    <p:sldId id="289" r:id="rId23"/>
    <p:sldId id="284" r:id="rId24"/>
    <p:sldId id="286" r:id="rId25"/>
    <p:sldId id="287" r:id="rId26"/>
  </p:sldIdLst>
  <p:sldSz cx="9144000" cy="6858000" type="screen4x3"/>
  <p:notesSz cx="6858000" cy="9144000"/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45" autoAdjust="0"/>
  </p:normalViewPr>
  <p:slideViewPr>
    <p:cSldViewPr>
      <p:cViewPr varScale="1">
        <p:scale>
          <a:sx n="80" d="100"/>
          <a:sy n="8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B7149-66F9-46DE-9686-D297EA0DED06}" type="datetimeFigureOut">
              <a:rPr lang="vi-VN" smtClean="0"/>
              <a:pPr/>
              <a:t>02/11/2017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menoivoiLinh.wmv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viaso.wmv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lintraloime.wmv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g&#7885;i%20dien.wmv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c&#226;u%20h&#7887;i%201.wmv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c&#226;u%20h&#7887;i%203.wmv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nhac%20thi%20dua%20cd%20gia%20dinh.wma" TargetMode="Externa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nh&#7841;c%20ti&#7879;c.wma" TargetMode="Externa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nh&#7841;c%20v&#232;.wma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Hay%20lang%20nghe%20cut%20cut.wma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&#226;m%20thanh%20c&#225;c%20ti&#7871;ng.wma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daytrelangnghe.wmv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y T_T\Desktop\ảnh làm pp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783" y="0"/>
            <a:ext cx="9155783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714356"/>
            <a:ext cx="9171230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NHIỆT LIỆT CHÀO MỪNG</a:t>
            </a:r>
            <a:endParaRPr lang="vi-VN" sz="5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5786" y="2071678"/>
            <a:ext cx="782297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CÁC CÔ ĐẾN DỰ GIỜ HỌC!</a:t>
            </a:r>
            <a:endParaRPr lang="vi-VN" sz="4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488" y="3286124"/>
            <a:ext cx="33250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LỚP MGL A5</a:t>
            </a:r>
            <a:endParaRPr lang="vi-VN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menoivoiLi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500042"/>
            <a:ext cx="8286808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928802"/>
            <a:ext cx="8387232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vias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00042"/>
            <a:ext cx="814393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03302"/>
            <a:ext cx="8441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9288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9288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lintraloim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428604"/>
            <a:ext cx="821537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9288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ọi di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928802"/>
            <a:ext cx="7941598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âu hỏi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428604"/>
            <a:ext cx="821537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000240"/>
            <a:ext cx="929613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880241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4e713975dd962854aa6f4dae40c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034" y="642918"/>
            <a:ext cx="788773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TRƯỜNG MẦM NON GIANG BIÊN</a:t>
            </a:r>
            <a:endParaRPr lang="vi-VN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488" y="1714488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GIÁO ÁN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120" y="2714620"/>
            <a:ext cx="887788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LĨNH VỰC PHÁT TRIỂN NHẬN THỨC</a:t>
            </a:r>
            <a:endParaRPr lang="vi-VN" sz="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918" y="3571876"/>
            <a:ext cx="72811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Đề tài: Dạy trẻ biết lắng nghe</a:t>
            </a:r>
          </a:p>
          <a:p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(CS 48: Biết lắng nghe ý kiến người khác)</a:t>
            </a:r>
            <a:endParaRPr lang="vi-VN" sz="3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Lứa tuổi: Mẫu giáo lớn 5-6 tuổi</a:t>
            </a:r>
          </a:p>
          <a:p>
            <a:r>
              <a:rPr lang="vi-VN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 viên: Trần Thị Trà My</a:t>
            </a:r>
            <a:endParaRPr lang="vi-VN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âu hỏi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00042"/>
            <a:ext cx="8143932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8589211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d7ec1c5ac34_template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85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1285860"/>
            <a:ext cx="61146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DỤC TRẺ: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357694"/>
            <a:ext cx="8612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7183688-Cute-frame-with-kids-Stock-Vector-children-kindergarten-k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2" descr="80%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77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TRÒ CHƠI</a:t>
            </a:r>
            <a:r>
              <a:rPr lang="vi-VN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vi-VN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Thi </a:t>
            </a:r>
            <a:r>
              <a:rPr lang="vi-VN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xem đội nào nhanh</a:t>
            </a:r>
          </a:p>
        </p:txBody>
      </p:sp>
      <p:pic>
        <p:nvPicPr>
          <p:cNvPr id="6" name="nhac thi dua cd gia dinh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107881-Cute-cartoon-kids-frame-Stock-Vector-children-school-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WordArt 2" descr="80%"/>
          <p:cNvSpPr>
            <a:spLocks noChangeArrowheads="1" noChangeShapeType="1" noTextEdit="1"/>
          </p:cNvSpPr>
          <p:nvPr/>
        </p:nvSpPr>
        <p:spPr bwMode="auto">
          <a:xfrm>
            <a:off x="2143108" y="2214554"/>
            <a:ext cx="678661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TRÒ CHƠI</a:t>
            </a:r>
            <a:r>
              <a:rPr lang="vi-VN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vi-VN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Nghe và làm theo hiệu lệnh</a:t>
            </a:r>
            <a:endParaRPr lang="vi-VN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/>
              <a:cs typeface="Times New Roman"/>
            </a:endParaRPr>
          </a:p>
        </p:txBody>
      </p:sp>
      <p:pic>
        <p:nvPicPr>
          <p:cNvPr id="4" name="nhạc tiệc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43504" y="3000372"/>
            <a:ext cx="500066" cy="37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_F_87576642_QdCM4353xhrMyiSXSvX3sQ0TK72sj8K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1571604" y="2857496"/>
            <a:ext cx="64005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TẠM BiỆT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nhạc vè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00496" y="3214686"/>
            <a:ext cx="42862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-hinh-nen-powerpoint-tuyet-dep-danh-cho-cac-be-mam-non-1487092771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28" y="2714620"/>
            <a:ext cx="4966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Hoạt động 1:</a:t>
            </a:r>
          </a:p>
          <a:p>
            <a:pPr algn="ctr"/>
            <a:r>
              <a:rPr lang="vi-V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Ổn định tổ chức</a:t>
            </a:r>
            <a:endParaRPr lang="vi-VN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-HNS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3042" y="1714488"/>
            <a:ext cx="62696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hát bài</a:t>
            </a:r>
            <a:r>
              <a:rPr lang="vi-VN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</a:p>
          <a:p>
            <a:pPr algn="ctr"/>
            <a:r>
              <a:rPr lang="vi-VN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“Hãy lắng nghe”</a:t>
            </a:r>
            <a:endParaRPr lang="vi-VN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Hay lang nghe cut cut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3643314"/>
            <a:ext cx="447676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-20170326-23099DV9J82X94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034" y="1643050"/>
            <a:ext cx="87084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nghe và đoán tên các </a:t>
            </a:r>
          </a:p>
          <a:p>
            <a:pPr algn="ctr"/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âm thanh</a:t>
            </a:r>
            <a:endParaRPr lang="vi-VN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âm thanh các tiếng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3714752"/>
            <a:ext cx="42862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72" y="1857364"/>
            <a:ext cx="678661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vi-VN" sz="6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84316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Hoạt động 2:</a:t>
            </a:r>
          </a:p>
          <a:p>
            <a:pPr algn="ctr"/>
            <a:r>
              <a:rPr lang="vi-V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Tác dụng của việc</a:t>
            </a:r>
          </a:p>
          <a:p>
            <a:pPr algn="ctr"/>
            <a:r>
              <a:rPr lang="vi-V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biết lắng nghe và hành động đúng </a:t>
            </a:r>
            <a:endParaRPr lang="vi-V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2cc4adeb0b6c50c955e2d768d46d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72" y="1714488"/>
            <a:ext cx="55721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Giải quyết</a:t>
            </a:r>
          </a:p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các tình huống</a:t>
            </a:r>
          </a:p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về sự lắng nghe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daytrelangngh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827112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928802"/>
            <a:ext cx="771236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57&quot;&gt;&lt;property id=&quot;20148&quot; value=&quot;5&quot;/&gt;&lt;property id=&quot;20300&quot; value=&quot;Slide 6&quot;/&gt;&lt;property id=&quot;20307&quot; value=&quot;267&quot;/&gt;&lt;/object&gt;&lt;object type=&quot;3&quot; unique_id=&quot;10059&quot;&gt;&lt;property id=&quot;20148&quot; value=&quot;5&quot;/&gt;&lt;property id=&quot;20300&quot; value=&quot;Slide 7&quot;/&gt;&lt;property id=&quot;20307&quot; value=&quot;268&quot;/&gt;&lt;/object&gt;&lt;object type=&quot;3&quot; unique_id=&quot;10082&quot;&gt;&lt;property id=&quot;20148&quot; value=&quot;5&quot;/&gt;&lt;property id=&quot;20300&quot; value=&quot;Slide 9&quot;/&gt;&lt;property id=&quot;20307&quot; value=&quot;271&quot;/&gt;&lt;/object&gt;&lt;object type=&quot;3&quot; unique_id=&quot;10110&quot;&gt;&lt;property id=&quot;20148&quot; value=&quot;5&quot;/&gt;&lt;property id=&quot;20300&quot; value=&quot;Slide 11&quot;/&gt;&lt;property id=&quot;20307&quot; value=&quot;272&quot;/&gt;&lt;/object&gt;&lt;object type=&quot;3&quot; unique_id=&quot;10111&quot;&gt;&lt;property id=&quot;20148&quot; value=&quot;5&quot;/&gt;&lt;property id=&quot;20300&quot; value=&quot;Slide 13&quot;/&gt;&lt;property id=&quot;20307&quot; value=&quot;273&quot;/&gt;&lt;/object&gt;&lt;object type=&quot;3&quot; unique_id=&quot;10142&quot;&gt;&lt;property id=&quot;20148&quot; value=&quot;5&quot;/&gt;&lt;property id=&quot;20300&quot; value=&quot;Slide 5&quot;/&gt;&lt;property id=&quot;20307&quot; value=&quot;275&quot;/&gt;&lt;/object&gt;&lt;object type=&quot;3&quot; unique_id=&quot;10143&quot;&gt;&lt;property id=&quot;20148&quot; value=&quot;5&quot;/&gt;&lt;property id=&quot;20300&quot; value=&quot;Slide 14&quot;/&gt;&lt;property id=&quot;20307&quot; value=&quot;274&quot;/&gt;&lt;/object&gt;&lt;object type=&quot;3&quot; unique_id=&quot;10224&quot;&gt;&lt;property id=&quot;20148&quot; value=&quot;5&quot;/&gt;&lt;property id=&quot;20300&quot; value=&quot;Slide 10&quot;/&gt;&lt;property id=&quot;20307&quot; value=&quot;278&quot;/&gt;&lt;/object&gt;&lt;object type=&quot;3&quot; unique_id=&quot;10225&quot;&gt;&lt;property id=&quot;20148&quot; value=&quot;5&quot;/&gt;&lt;property id=&quot;20300&quot; value=&quot;Slide 12&quot;/&gt;&lt;property id=&quot;20307&quot; value=&quot;277&quot;/&gt;&lt;/object&gt;&lt;object type=&quot;3&quot; unique_id=&quot;10243&quot;&gt;&lt;property id=&quot;20148&quot; value=&quot;5&quot;/&gt;&lt;property id=&quot;20300&quot; value=&quot;Slide 15&quot;/&gt;&lt;property id=&quot;20307&quot; value=&quot;279&quot;/&gt;&lt;/object&gt;&lt;object type=&quot;3&quot; unique_id=&quot;10334&quot;&gt;&lt;property id=&quot;20148&quot; value=&quot;5&quot;/&gt;&lt;property id=&quot;20300&quot; value=&quot;Slide 16&quot;/&gt;&lt;property id=&quot;20307&quot; value=&quot;280&quot;/&gt;&lt;/object&gt;&lt;object type=&quot;3&quot; unique_id=&quot;10335&quot;&gt;&lt;property id=&quot;20148&quot; value=&quot;5&quot;/&gt;&lt;property id=&quot;20300&quot; value=&quot;Slide 17&quot;/&gt;&lt;property id=&quot;20307&quot; value=&quot;281&quot;/&gt;&lt;/object&gt;&lt;object type=&quot;3&quot; unique_id=&quot;10336&quot;&gt;&lt;property id=&quot;20148&quot; value=&quot;5&quot;/&gt;&lt;property id=&quot;20300&quot; value=&quot;Slide 18&quot;/&gt;&lt;property id=&quot;20307&quot; value=&quot;282&quot;/&gt;&lt;/object&gt;&lt;object type=&quot;3&quot; unique_id=&quot;10337&quot;&gt;&lt;property id=&quot;20148&quot; value=&quot;5&quot;/&gt;&lt;property id=&quot;20300&quot; value=&quot;Slide 19&quot;/&gt;&lt;property id=&quot;20307&quot; value=&quot;283&quot;/&gt;&lt;/object&gt;&lt;object type=&quot;3&quot; unique_id=&quot;10338&quot;&gt;&lt;property id=&quot;20148&quot; value=&quot;5&quot;/&gt;&lt;property id=&quot;20300&quot; value=&quot;Slide 23&quot;/&gt;&lt;property id=&quot;20307&quot; value=&quot;284&quot;/&gt;&lt;/object&gt;&lt;object type=&quot;3&quot; unique_id=&quot;10361&quot;&gt;&lt;property id=&quot;20148&quot; value=&quot;5&quot;/&gt;&lt;property id=&quot;20300&quot; value=&quot;Slide 20&quot;/&gt;&lt;property id=&quot;20307&quot; value=&quot;285&quot;/&gt;&lt;/object&gt;&lt;object type=&quot;3&quot; unique_id=&quot;10431&quot;&gt;&lt;property id=&quot;20148&quot; value=&quot;5&quot;/&gt;&lt;property id=&quot;20300&quot; value=&quot;Slide 24&quot;/&gt;&lt;property id=&quot;20307&quot; value=&quot;286&quot;/&gt;&lt;/object&gt;&lt;object type=&quot;3&quot; unique_id=&quot;10432&quot;&gt;&lt;property id=&quot;20148&quot; value=&quot;5&quot;/&gt;&lt;property id=&quot;20300&quot; value=&quot;Slide 25&quot;/&gt;&lt;property id=&quot;20307&quot; value=&quot;287&quot;/&gt;&lt;/object&gt;&lt;object type=&quot;3&quot; unique_id=&quot;10486&quot;&gt;&lt;property id=&quot;20148&quot; value=&quot;5&quot;/&gt;&lt;property id=&quot;20300&quot; value=&quot;Slide 21&quot;/&gt;&lt;property id=&quot;20307&quot; value=&quot;290&quot;/&gt;&lt;/object&gt;&lt;object type=&quot;3&quot; unique_id=&quot;10487&quot;&gt;&lt;property id=&quot;20148&quot; value=&quot;5&quot;/&gt;&lt;property id=&quot;20300&quot; value=&quot;Slide 22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288</Words>
  <Application>Microsoft Office PowerPoint</Application>
  <PresentationFormat>On-screen Show (4:3)</PresentationFormat>
  <Paragraphs>52</Paragraphs>
  <Slides>25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T_T</dc:creator>
  <cp:lastModifiedBy>My T_T</cp:lastModifiedBy>
  <cp:revision>142</cp:revision>
  <dcterms:created xsi:type="dcterms:W3CDTF">2017-10-25T04:29:47Z</dcterms:created>
  <dcterms:modified xsi:type="dcterms:W3CDTF">2017-11-02T14:14:37Z</dcterms:modified>
</cp:coreProperties>
</file>