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98FF3-004C-428A-8C20-21CADA06D07E}" type="datetimeFigureOut">
              <a:rPr lang="en-US" smtClean="0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4F10E-063C-4E27-81DA-6FCE8FDC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PHÒNG GD&amp;ĐT QUẬN LONG BIÊN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TRƯỜNG MN ĐÔ THỊ VIỆT HƯNG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 HÌNH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NHỮNG KHUÔN MẶT NGỘ NGHĨNH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LỨA TUỔI 3-4 TUỔI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GIÁO VIÊN: NGUYỄN THỊ HỒNG LƯƠNG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NGUYỄN THỊ LỆ HẰNG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mat\18438272-illustration-of-funny-smiling-emotion-Stock-Vector-emoticon-face-happy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524000"/>
            <a:ext cx="4876800" cy="48768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" name="Oval Callout 4"/>
          <p:cNvSpPr/>
          <p:nvPr/>
        </p:nvSpPr>
        <p:spPr>
          <a:xfrm>
            <a:off x="5029200" y="609600"/>
            <a:ext cx="3657600" cy="1371600"/>
          </a:xfrm>
          <a:prstGeom prst="wedgeEllipseCallout">
            <a:avLst>
              <a:gd name="adj1" fmla="val -40530"/>
              <a:gd name="adj2" fmla="val 827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Happy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SUS\Desktop\mat\sademoj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24000"/>
            <a:ext cx="5567959" cy="4953000"/>
          </a:xfrm>
          <a:prstGeom prst="rect">
            <a:avLst/>
          </a:prstGeom>
          <a:noFill/>
        </p:spPr>
      </p:pic>
      <p:sp>
        <p:nvSpPr>
          <p:cNvPr id="6" name="Cloud Callout 5"/>
          <p:cNvSpPr/>
          <p:nvPr/>
        </p:nvSpPr>
        <p:spPr>
          <a:xfrm>
            <a:off x="5410200" y="457200"/>
            <a:ext cx="3505200" cy="1295400"/>
          </a:xfrm>
          <a:prstGeom prst="cloudCallout">
            <a:avLst>
              <a:gd name="adj1" fmla="val -13323"/>
              <a:gd name="adj2" fmla="val 1031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/>
              <a:t>Sad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Desktop\mat\47079755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838200"/>
            <a:ext cx="3829050" cy="4067175"/>
          </a:xfrm>
          <a:prstGeom prst="rect">
            <a:avLst/>
          </a:prstGeom>
          <a:noFill/>
        </p:spPr>
      </p:pic>
      <p:sp>
        <p:nvSpPr>
          <p:cNvPr id="5" name="Explosion 1 4"/>
          <p:cNvSpPr/>
          <p:nvPr/>
        </p:nvSpPr>
        <p:spPr>
          <a:xfrm>
            <a:off x="838200" y="4648200"/>
            <a:ext cx="8077200" cy="1981200"/>
          </a:xfrm>
          <a:prstGeom prst="irregularSeal1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Surprised!!!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3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Same Side Corner Rectangle 4"/>
          <p:cNvSpPr/>
          <p:nvPr/>
        </p:nvSpPr>
        <p:spPr>
          <a:xfrm>
            <a:off x="457200" y="304800"/>
            <a:ext cx="2667000" cy="1447800"/>
          </a:xfrm>
          <a:prstGeom prst="snip2SameRect">
            <a:avLst>
              <a:gd name="adj1" fmla="val 33732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Angry</a:t>
            </a:r>
            <a:endParaRPr lang="en-US" sz="5400" b="1" dirty="0"/>
          </a:p>
        </p:txBody>
      </p:sp>
      <p:pic>
        <p:nvPicPr>
          <p:cNvPr id="1026" name="Picture 2" descr="C:\Users\ASUS\Desktop\mat\15-5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371600"/>
            <a:ext cx="4829175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ASUS\Desktop\mat\smiley-face-emoticon-575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362200"/>
            <a:ext cx="7199969" cy="40386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4495800" y="533400"/>
            <a:ext cx="42672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Lovely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2895600"/>
            <a:ext cx="79912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XIN CHÂN THÀNH CÁM ƠN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39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PHÒNG GD&amp;ĐT QUẬN LONG BIÊN TRƯỜNG MN ĐÔ THỊ VIỆT HƯNG</vt:lpstr>
      <vt:lpstr>Slide 2</vt:lpstr>
      <vt:lpstr>Slide 3</vt:lpstr>
      <vt:lpstr>Slide 4</vt:lpstr>
      <vt:lpstr>Slide 5</vt:lpstr>
      <vt:lpstr>Slide 6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ASUS</cp:lastModifiedBy>
  <cp:revision>13</cp:revision>
  <dcterms:created xsi:type="dcterms:W3CDTF">2015-09-28T06:32:51Z</dcterms:created>
  <dcterms:modified xsi:type="dcterms:W3CDTF">2015-09-29T01:48:42Z</dcterms:modified>
</cp:coreProperties>
</file>